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69" r:id="rId3"/>
    <p:sldId id="271" r:id="rId4"/>
    <p:sldId id="270" r:id="rId5"/>
    <p:sldId id="266" r:id="rId6"/>
    <p:sldId id="267" r:id="rId7"/>
    <p:sldId id="268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93E4B-1A1B-46D3-9988-58883FBAA0A8}" type="datetimeFigureOut">
              <a:rPr lang="hu-HU" smtClean="0"/>
              <a:t>2022. 09. 16.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A77F4C-7D3D-4EDD-A506-D3579408AF9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9044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9C6B-C28F-4D9C-B53C-85CE0F36C401}" type="datetimeFigureOut">
              <a:rPr lang="hu-HU" smtClean="0"/>
              <a:t>2022. 09. 16.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1DBDA-A415-46AA-828D-A9450B9D76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395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9C6B-C28F-4D9C-B53C-85CE0F36C401}" type="datetimeFigureOut">
              <a:rPr lang="hu-HU" smtClean="0"/>
              <a:t>2022. 09. 16.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1DBDA-A415-46AA-828D-A9450B9D76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7871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9C6B-C28F-4D9C-B53C-85CE0F36C401}" type="datetimeFigureOut">
              <a:rPr lang="hu-HU" smtClean="0"/>
              <a:t>2022. 09. 16.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1DBDA-A415-46AA-828D-A9450B9D76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079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9C6B-C28F-4D9C-B53C-85CE0F36C401}" type="datetimeFigureOut">
              <a:rPr lang="hu-HU" smtClean="0"/>
              <a:t>2022. 09. 16.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1DBDA-A415-46AA-828D-A9450B9D76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519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9C6B-C28F-4D9C-B53C-85CE0F36C401}" type="datetimeFigureOut">
              <a:rPr lang="hu-HU" smtClean="0"/>
              <a:t>2022. 09. 16.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1DBDA-A415-46AA-828D-A9450B9D76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4753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9C6B-C28F-4D9C-B53C-85CE0F36C401}" type="datetimeFigureOut">
              <a:rPr lang="hu-HU" smtClean="0"/>
              <a:t>2022. 09. 16.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1DBDA-A415-46AA-828D-A9450B9D76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2100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9C6B-C28F-4D9C-B53C-85CE0F36C401}" type="datetimeFigureOut">
              <a:rPr lang="hu-HU" smtClean="0"/>
              <a:t>2022. 09. 16.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1DBDA-A415-46AA-828D-A9450B9D76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3585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9C6B-C28F-4D9C-B53C-85CE0F36C401}" type="datetimeFigureOut">
              <a:rPr lang="hu-HU" smtClean="0"/>
              <a:t>2022. 09. 16.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1DBDA-A415-46AA-828D-A9450B9D76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6496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9C6B-C28F-4D9C-B53C-85CE0F36C401}" type="datetimeFigureOut">
              <a:rPr lang="hu-HU" smtClean="0"/>
              <a:t>2022. 09. 16.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1DBDA-A415-46AA-828D-A9450B9D76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234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9C6B-C28F-4D9C-B53C-85CE0F36C401}" type="datetimeFigureOut">
              <a:rPr lang="hu-HU" smtClean="0"/>
              <a:t>2022. 09. 16.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1DBDA-A415-46AA-828D-A9450B9D76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7880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9C6B-C28F-4D9C-B53C-85CE0F36C401}" type="datetimeFigureOut">
              <a:rPr lang="hu-HU" smtClean="0"/>
              <a:t>2022. 09. 16.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1DBDA-A415-46AA-828D-A9450B9D76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6599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79C6B-C28F-4D9C-B53C-85CE0F36C401}" type="datetimeFigureOut">
              <a:rPr lang="hu-HU" smtClean="0"/>
              <a:t>2022. 09. 16.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1DBDA-A415-46AA-828D-A9450B9D76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251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Cukrász alaptészták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81602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Szendvicsbriós, molnárka, szendvicskenyér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Kevesebb cukorral készül</a:t>
            </a:r>
          </a:p>
          <a:p>
            <a:r>
              <a:rPr lang="hu-HU" dirty="0" smtClean="0"/>
              <a:t>50 g-os esetén félgömb, hajó alakúra formázzuk, fél vagy egy kilósként hosszúkás zsúrkenyérnek formázzuk</a:t>
            </a:r>
          </a:p>
          <a:p>
            <a:r>
              <a:rPr lang="hu-HU" dirty="0" smtClean="0"/>
              <a:t>Kenése, érlelése, sütése ua. mint a briós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784" y="4042569"/>
            <a:ext cx="3571165" cy="213439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600" y="3947716"/>
            <a:ext cx="30988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36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Barhesz</a:t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Z</a:t>
            </a:r>
            <a:r>
              <a:rPr lang="hu-HU" dirty="0" smtClean="0"/>
              <a:t>sidó eredetű</a:t>
            </a:r>
          </a:p>
          <a:p>
            <a:r>
              <a:rPr lang="hu-HU" dirty="0" smtClean="0"/>
              <a:t>Cukor nélkül vízzel készül</a:t>
            </a:r>
          </a:p>
          <a:p>
            <a:r>
              <a:rPr lang="hu-HU" dirty="0" smtClean="0"/>
              <a:t>Kerek vagy hajó alakú különleges fonású készítmény</a:t>
            </a:r>
          </a:p>
          <a:p>
            <a:r>
              <a:rPr lang="hu-HU" dirty="0" smtClean="0"/>
              <a:t>Második kenés után mákkal szórjuk meg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3879218"/>
            <a:ext cx="2857500" cy="254539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275" y="3795713"/>
            <a:ext cx="31750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490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Kürtőskalács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Erdélyi eredetű</a:t>
            </a:r>
          </a:p>
          <a:p>
            <a:r>
              <a:rPr lang="hu-HU" dirty="0" smtClean="0"/>
              <a:t>Tésztáját több tejjel gyúrjuk</a:t>
            </a:r>
          </a:p>
          <a:p>
            <a:r>
              <a:rPr lang="hu-HU" dirty="0" smtClean="0"/>
              <a:t>Nyújtás után 20-30 mm széles csíkokra vágjuk és zsírozott hengerre szorosan rátekerjük</a:t>
            </a:r>
          </a:p>
          <a:p>
            <a:r>
              <a:rPr lang="hu-HU" dirty="0" smtClean="0"/>
              <a:t>Kelesztés után felületét megkenjük olvasztott vajjal és megszórjuk dúrvára darált dió és cukor keverékével</a:t>
            </a:r>
          </a:p>
          <a:p>
            <a:r>
              <a:rPr lang="hu-HU" dirty="0" smtClean="0"/>
              <a:t>Régen parázs felett, ma már infrasütőben forgatva sütjük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700" y="719137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590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Karlsbadi </a:t>
            </a:r>
            <a:r>
              <a:rPr lang="hu-HU" dirty="0" smtClean="0"/>
              <a:t>túrós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Ökörszemnek is nevezik</a:t>
            </a:r>
          </a:p>
          <a:p>
            <a:r>
              <a:rPr lang="hu-HU" dirty="0" smtClean="0"/>
              <a:t>A lágyabb tésztát 15 mm vékonyra nyújtjuk</a:t>
            </a:r>
          </a:p>
          <a:p>
            <a:r>
              <a:rPr lang="hu-HU" dirty="0" smtClean="0"/>
              <a:t>100 mm átmérőjű sima kerek kiszúróval kiszaggatjuk</a:t>
            </a:r>
          </a:p>
          <a:p>
            <a:r>
              <a:rPr lang="hu-HU" dirty="0" smtClean="0"/>
              <a:t>Sütőlemezre helyezzük, majd középére édes túrótölteléket adagolunk, amire 3 szem mazsolát teszünk</a:t>
            </a:r>
          </a:p>
          <a:p>
            <a:r>
              <a:rPr lang="hu-HU" dirty="0" smtClean="0"/>
              <a:t>A szabadon maradt tésztarészeket lekenjük tojással, és kelesztés után 210 </a:t>
            </a:r>
            <a:r>
              <a:rPr lang="hu-HU" dirty="0" err="1" smtClean="0"/>
              <a:t>C°-on</a:t>
            </a:r>
            <a:r>
              <a:rPr lang="hu-HU" dirty="0" smtClean="0"/>
              <a:t> sütjük</a:t>
            </a:r>
          </a:p>
          <a:p>
            <a:r>
              <a:rPr lang="hu-HU" dirty="0" smtClean="0"/>
              <a:t>Arány: 35 g tészta+ 30 g töltelék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089" y="569912"/>
            <a:ext cx="2543215" cy="251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973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Bukta</a:t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Elsősorban a tésztakonyhák, pékségek foglalkoznak vele</a:t>
            </a:r>
          </a:p>
          <a:p>
            <a:r>
              <a:rPr lang="hu-HU" dirty="0" smtClean="0"/>
              <a:t>Lágy brióstésztából készül</a:t>
            </a:r>
          </a:p>
          <a:p>
            <a:r>
              <a:rPr lang="hu-HU" dirty="0" smtClean="0"/>
              <a:t>Szorosan egymás mellé helyezzük a sütőlemezen, és olvasztott vajjal kenjük meg a tésztaközöket</a:t>
            </a:r>
          </a:p>
          <a:p>
            <a:r>
              <a:rPr lang="hu-HU" dirty="0" smtClean="0"/>
              <a:t>Tölteléke változatos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4674" y="3864053"/>
            <a:ext cx="4886325" cy="256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699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</a:t>
            </a:r>
            <a:r>
              <a:rPr lang="hu-HU" dirty="0" smtClean="0"/>
              <a:t>ranciabriós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16100"/>
            <a:ext cx="10515600" cy="4351338"/>
          </a:xfrm>
        </p:spPr>
        <p:txBody>
          <a:bodyPr/>
          <a:lstStyle/>
          <a:p>
            <a:r>
              <a:rPr lang="hu-HU" dirty="0" smtClean="0"/>
              <a:t>Nagyobb mennyiségű vajjal készül</a:t>
            </a:r>
          </a:p>
          <a:p>
            <a:r>
              <a:rPr lang="hu-HU" dirty="0" smtClean="0"/>
              <a:t>Kosárkaformában helyezzük a felgömbölyítés után</a:t>
            </a:r>
          </a:p>
          <a:p>
            <a:r>
              <a:rPr lang="hu-HU" dirty="0" smtClean="0"/>
              <a:t>Kelesztés után csepp alakú tésztadarabot helyezünk a tetejére</a:t>
            </a:r>
          </a:p>
          <a:p>
            <a:r>
              <a:rPr lang="hu-HU" dirty="0" smtClean="0"/>
              <a:t>Tojással kenés után 210 </a:t>
            </a:r>
            <a:r>
              <a:rPr lang="hu-HU" dirty="0" err="1" smtClean="0"/>
              <a:t>C°-on</a:t>
            </a:r>
            <a:r>
              <a:rPr lang="hu-HU" dirty="0" smtClean="0"/>
              <a:t> sütjük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49" y="4218781"/>
            <a:ext cx="2790825" cy="209311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7687" y="3533774"/>
            <a:ext cx="2422636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76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Diós, mákos kalács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Régi magyar sütemény</a:t>
            </a:r>
          </a:p>
          <a:p>
            <a:r>
              <a:rPr lang="hu-HU" dirty="0" smtClean="0"/>
              <a:t>Lágy brióstésztát száraz mák vagy diótöltelékkel töltünk, és feltekerés után kenjük tojással.</a:t>
            </a:r>
          </a:p>
          <a:p>
            <a:r>
              <a:rPr lang="hu-HU" dirty="0" smtClean="0"/>
              <a:t>Kelesztés után 190 </a:t>
            </a:r>
            <a:r>
              <a:rPr lang="hu-HU" dirty="0" err="1" smtClean="0"/>
              <a:t>C°-on</a:t>
            </a:r>
            <a:r>
              <a:rPr lang="hu-HU" dirty="0" smtClean="0"/>
              <a:t> sütjük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116" y="3943350"/>
            <a:ext cx="4090334" cy="254793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509" y="3397032"/>
            <a:ext cx="4462765" cy="277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46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Alaptészták csoportosítása: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Élesztős</a:t>
            </a:r>
          </a:p>
          <a:p>
            <a:r>
              <a:rPr lang="hu-HU" dirty="0" smtClean="0"/>
              <a:t>Omlós</a:t>
            </a:r>
          </a:p>
          <a:p>
            <a:r>
              <a:rPr lang="hu-HU" dirty="0" smtClean="0"/>
              <a:t>Vajas</a:t>
            </a:r>
          </a:p>
          <a:p>
            <a:r>
              <a:rPr lang="hu-HU" dirty="0" smtClean="0"/>
              <a:t>Felvert</a:t>
            </a:r>
          </a:p>
          <a:p>
            <a:r>
              <a:rPr lang="hu-HU" dirty="0" smtClean="0"/>
              <a:t>Hengerelt</a:t>
            </a:r>
          </a:p>
          <a:p>
            <a:r>
              <a:rPr lang="hu-HU" dirty="0" smtClean="0"/>
              <a:t>Forrázott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93718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Tésztalazítási módok: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Biológiai</a:t>
            </a:r>
          </a:p>
          <a:p>
            <a:r>
              <a:rPr lang="hu-HU" dirty="0" smtClean="0"/>
              <a:t>Kémiai</a:t>
            </a:r>
          </a:p>
          <a:p>
            <a:r>
              <a:rPr lang="hu-HU" dirty="0" smtClean="0"/>
              <a:t>Mechanikai</a:t>
            </a:r>
          </a:p>
          <a:p>
            <a:r>
              <a:rPr lang="hu-HU" dirty="0" smtClean="0"/>
              <a:t>Zsiradékkal</a:t>
            </a:r>
          </a:p>
          <a:p>
            <a:r>
              <a:rPr lang="hu-HU" dirty="0" smtClean="0"/>
              <a:t>Tojásfehérje habbal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93418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5400" dirty="0" smtClean="0">
                <a:solidFill>
                  <a:prstClr val="black"/>
                </a:solidFill>
              </a:rPr>
              <a:t/>
            </a:r>
            <a:br>
              <a:rPr lang="hu-HU" sz="5400" dirty="0" smtClean="0">
                <a:solidFill>
                  <a:prstClr val="black"/>
                </a:solidFill>
              </a:rPr>
            </a:br>
            <a:r>
              <a:rPr lang="hu-HU" sz="5400" dirty="0">
                <a:solidFill>
                  <a:prstClr val="black"/>
                </a:solidFill>
              </a:rPr>
              <a:t/>
            </a:r>
            <a:br>
              <a:rPr lang="hu-HU" sz="5400" dirty="0">
                <a:solidFill>
                  <a:prstClr val="black"/>
                </a:solidFill>
              </a:rPr>
            </a:br>
            <a:r>
              <a:rPr lang="hu-HU" sz="5400" dirty="0" smtClean="0">
                <a:solidFill>
                  <a:prstClr val="black"/>
                </a:solidFill>
              </a:rPr>
              <a:t/>
            </a:r>
            <a:br>
              <a:rPr lang="hu-HU" sz="5400" dirty="0" smtClean="0">
                <a:solidFill>
                  <a:prstClr val="black"/>
                </a:solidFill>
              </a:rPr>
            </a:br>
            <a:r>
              <a:rPr lang="hu-HU" sz="5400" dirty="0" smtClean="0">
                <a:solidFill>
                  <a:prstClr val="black"/>
                </a:solidFill>
              </a:rPr>
              <a:t>Gyúrt </a:t>
            </a:r>
            <a:r>
              <a:rPr lang="hu-HU" sz="5400" dirty="0">
                <a:solidFill>
                  <a:prstClr val="black"/>
                </a:solidFill>
              </a:rPr>
              <a:t>élesztős tészta és a belőle  készíthető uzsonnasütemények</a:t>
            </a:r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7514" y="4433356"/>
            <a:ext cx="2621507" cy="1743607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427259"/>
            <a:ext cx="2609314" cy="174970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828" y="4427259"/>
            <a:ext cx="2859272" cy="1749704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6100" y="4427259"/>
            <a:ext cx="2469094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68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Élesztős tészták: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Alapanyagok: liszt, tojássárgája, zsiradék, folyadék, cukor, só, élesztő</a:t>
            </a:r>
          </a:p>
          <a:p>
            <a:r>
              <a:rPr lang="hu-HU" dirty="0" smtClean="0"/>
              <a:t>Járulékos anyagok: citromhéjreszelék, vaníliás cukor, mazsola, kakaópor, őrölt fahéj, tepertő, …</a:t>
            </a:r>
          </a:p>
          <a:p>
            <a:r>
              <a:rPr lang="hu-HU" dirty="0" smtClean="0"/>
              <a:t>Lazítási módja: biológiai lazítás</a:t>
            </a:r>
          </a:p>
          <a:p>
            <a:r>
              <a:rPr lang="hu-HU" dirty="0" smtClean="0"/>
              <a:t>Sikérváz: rugalmas, a gázbuborékok számára áthatolhatatlan hártyából álló szerkezet, amely tésztakészítés közben keletkezik a lisztben lévő sikérképző fehérjékből, folyadék hozzáadása hatására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91473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Élesztős tészták: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tészták állománya képlékeny, könnyen formázható.</a:t>
            </a:r>
          </a:p>
          <a:p>
            <a:r>
              <a:rPr lang="hu-HU" dirty="0" smtClean="0"/>
              <a:t>A zsiradék mennyisége és a technológia határozza meg a tészta típusát</a:t>
            </a:r>
          </a:p>
          <a:p>
            <a:r>
              <a:rPr lang="hu-HU" dirty="0" smtClean="0"/>
              <a:t>Élesztős tészták csoportjai:</a:t>
            </a:r>
          </a:p>
          <a:p>
            <a:pPr lvl="1"/>
            <a:r>
              <a:rPr lang="hu-HU" dirty="0" smtClean="0"/>
              <a:t>Kevert élesztős</a:t>
            </a:r>
          </a:p>
          <a:p>
            <a:pPr lvl="1"/>
            <a:r>
              <a:rPr lang="hu-HU" dirty="0" smtClean="0"/>
              <a:t>Gyúrt élesztős</a:t>
            </a:r>
          </a:p>
          <a:p>
            <a:pPr lvl="1"/>
            <a:r>
              <a:rPr lang="hu-HU" dirty="0" smtClean="0"/>
              <a:t>Hajtogatott élesztős</a:t>
            </a:r>
          </a:p>
          <a:p>
            <a:pPr lvl="1"/>
            <a:r>
              <a:rPr lang="hu-HU" dirty="0" smtClean="0"/>
              <a:t>Omlós élesztős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51736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Gyúrt élesztős tészta: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Készítése:</a:t>
            </a:r>
          </a:p>
          <a:p>
            <a:pPr marL="914400" lvl="1" indent="-457200">
              <a:buFont typeface="+mj-lt"/>
              <a:buAutoNum type="arabicPeriod"/>
            </a:pPr>
            <a:r>
              <a:rPr lang="hu-HU" dirty="0" smtClean="0"/>
              <a:t>Anyagok és eszközök előkészítése</a:t>
            </a:r>
          </a:p>
          <a:p>
            <a:pPr marL="914400" lvl="1" indent="-457200">
              <a:buFont typeface="+mj-lt"/>
              <a:buAutoNum type="arabicPeriod"/>
            </a:pPr>
            <a:r>
              <a:rPr lang="hu-HU" dirty="0" smtClean="0"/>
              <a:t>Kovász készítése és érlelése</a:t>
            </a:r>
          </a:p>
          <a:p>
            <a:pPr marL="914400" lvl="1" indent="-457200">
              <a:buFont typeface="+mj-lt"/>
              <a:buAutoNum type="arabicPeriod"/>
            </a:pPr>
            <a:r>
              <a:rPr lang="hu-HU" dirty="0" smtClean="0"/>
              <a:t>Tészta gyúrása, érlelés, kelesztés</a:t>
            </a:r>
          </a:p>
          <a:p>
            <a:pPr marL="914400" lvl="1" indent="-457200">
              <a:buFont typeface="+mj-lt"/>
              <a:buAutoNum type="arabicPeriod"/>
            </a:pPr>
            <a:r>
              <a:rPr lang="hu-HU" dirty="0" smtClean="0"/>
              <a:t>Alakítás( darabolás, formázás, kenés…)</a:t>
            </a:r>
          </a:p>
          <a:p>
            <a:pPr marL="914400" lvl="1" indent="-457200">
              <a:buFont typeface="+mj-lt"/>
              <a:buAutoNum type="arabicPeriod"/>
            </a:pPr>
            <a:r>
              <a:rPr lang="hu-HU" dirty="0" smtClean="0"/>
              <a:t>A kialakított tészta érlelése, sütése</a:t>
            </a:r>
          </a:p>
          <a:p>
            <a:pPr marL="914400" lvl="1" indent="-457200">
              <a:buFont typeface="+mj-lt"/>
              <a:buAutoNum type="arabicPeriod"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032" y="4464050"/>
            <a:ext cx="2466975" cy="184785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5304" y="4511675"/>
            <a:ext cx="260985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93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hu-HU" dirty="0" smtClean="0"/>
              <a:t>Briós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tésztát 30g-os darabokra vágjuk, és felgömbölyítjük</a:t>
            </a:r>
          </a:p>
          <a:p>
            <a:r>
              <a:rPr lang="hu-HU" dirty="0" smtClean="0"/>
              <a:t>Pihentetjük</a:t>
            </a:r>
          </a:p>
          <a:p>
            <a:r>
              <a:rPr lang="hu-HU" dirty="0" smtClean="0"/>
              <a:t>Formázzuk fonással vagy csavarással</a:t>
            </a:r>
          </a:p>
          <a:p>
            <a:r>
              <a:rPr lang="hu-HU" dirty="0" smtClean="0"/>
              <a:t>Sütőlemezre téve kenjük egész tojással, és kelesztjük</a:t>
            </a:r>
          </a:p>
          <a:p>
            <a:r>
              <a:rPr lang="hu-HU" dirty="0" smtClean="0"/>
              <a:t>Ismét lekenjük, majd megszórjuk cukorral</a:t>
            </a:r>
          </a:p>
          <a:p>
            <a:r>
              <a:rPr lang="hu-HU" dirty="0" smtClean="0"/>
              <a:t>Sütjük 210 </a:t>
            </a:r>
            <a:r>
              <a:rPr lang="hu-HU" dirty="0" err="1" smtClean="0"/>
              <a:t>C°-on</a:t>
            </a:r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5243512"/>
            <a:ext cx="2191177" cy="1466719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8874" y="5202900"/>
            <a:ext cx="2009775" cy="150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959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Fonott kalács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300-600-1200 g-os darabokra vágjuk a tésztát, és felgömbölyítjük</a:t>
            </a:r>
          </a:p>
          <a:p>
            <a:r>
              <a:rPr lang="hu-HU" dirty="0" smtClean="0"/>
              <a:t>Kelesztjük</a:t>
            </a:r>
          </a:p>
          <a:p>
            <a:r>
              <a:rPr lang="hu-HU" dirty="0" smtClean="0"/>
              <a:t>Rudakká sodorjuk</a:t>
            </a:r>
          </a:p>
          <a:p>
            <a:r>
              <a:rPr lang="hu-HU" dirty="0" smtClean="0"/>
              <a:t>Fonással formázzuk 2 szálból 4 ágba</a:t>
            </a:r>
          </a:p>
          <a:p>
            <a:r>
              <a:rPr lang="hu-HU" dirty="0" smtClean="0"/>
              <a:t>Sütőlemezre téve kenjük egész </a:t>
            </a:r>
            <a:r>
              <a:rPr lang="hu-HU" dirty="0" err="1" smtClean="0"/>
              <a:t>tojássa</a:t>
            </a:r>
            <a:r>
              <a:rPr lang="hu-HU" dirty="0" smtClean="0"/>
              <a:t>, és kelesztjük</a:t>
            </a:r>
          </a:p>
          <a:p>
            <a:r>
              <a:rPr lang="hu-HU" dirty="0" smtClean="0"/>
              <a:t>Ismét lekenjük</a:t>
            </a:r>
          </a:p>
          <a:p>
            <a:r>
              <a:rPr lang="hu-HU" dirty="0" smtClean="0"/>
              <a:t>Sütjük 190-200 </a:t>
            </a:r>
            <a:r>
              <a:rPr lang="hu-HU" dirty="0" err="1" smtClean="0"/>
              <a:t>C°-on</a:t>
            </a:r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7725" y="4276725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790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469</Words>
  <Application>Microsoft Office PowerPoint</Application>
  <PresentationFormat>Szélesvásznú</PresentationFormat>
  <Paragraphs>87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Office-téma</vt:lpstr>
      <vt:lpstr>Cukrász alaptészták</vt:lpstr>
      <vt:lpstr>Alaptészták csoportosítása:</vt:lpstr>
      <vt:lpstr>Tésztalazítási módok:</vt:lpstr>
      <vt:lpstr>   Gyúrt élesztős tészta és a belőle  készíthető uzsonnasütemények</vt:lpstr>
      <vt:lpstr>Élesztős tészták:</vt:lpstr>
      <vt:lpstr>Élesztős tészták:</vt:lpstr>
      <vt:lpstr>Gyúrt élesztős tészta:</vt:lpstr>
      <vt:lpstr>Briós</vt:lpstr>
      <vt:lpstr>Fonott kalács</vt:lpstr>
      <vt:lpstr>Szendvicsbriós, molnárka, szendvicskenyér</vt:lpstr>
      <vt:lpstr>Barhesz </vt:lpstr>
      <vt:lpstr>Kürtőskalács</vt:lpstr>
      <vt:lpstr>Karlsbadi túrós</vt:lpstr>
      <vt:lpstr>Bukta </vt:lpstr>
      <vt:lpstr>Franciabriós</vt:lpstr>
      <vt:lpstr>Diós, mákos kalács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Gyúrt élesztős tésztából készíthető uzsonnasütemények</dc:title>
  <dc:creator>Bereczkiné Palócz Gyöngyi</dc:creator>
  <cp:lastModifiedBy>Bereczkiné Palócz Gyöngyi</cp:lastModifiedBy>
  <cp:revision>13</cp:revision>
  <cp:lastPrinted>2018-09-14T11:38:33Z</cp:lastPrinted>
  <dcterms:created xsi:type="dcterms:W3CDTF">2018-09-14T11:01:46Z</dcterms:created>
  <dcterms:modified xsi:type="dcterms:W3CDTF">2022-09-16T13:38:24Z</dcterms:modified>
</cp:coreProperties>
</file>