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9" r:id="rId5"/>
    <p:sldId id="271" r:id="rId6"/>
    <p:sldId id="273" r:id="rId7"/>
    <p:sldId id="259" r:id="rId8"/>
    <p:sldId id="274" r:id="rId9"/>
    <p:sldId id="275" r:id="rId10"/>
    <p:sldId id="276" r:id="rId11"/>
    <p:sldId id="262" r:id="rId12"/>
    <p:sldId id="264" r:id="rId13"/>
    <p:sldId id="263" r:id="rId14"/>
    <p:sldId id="267" r:id="rId15"/>
    <p:sldId id="268" r:id="rId1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526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9464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315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2243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4495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979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839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4125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2301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504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1968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22230-2EC3-4E25-AC86-DE778D73B572}" type="datetimeFigureOut">
              <a:rPr lang="hu-HU" smtClean="0"/>
              <a:t>2023. 07. 25.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E8FBA-664F-4520-8D00-5CCAB4394F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22133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44319"/>
          </a:xfrm>
        </p:spPr>
        <p:txBody>
          <a:bodyPr/>
          <a:lstStyle/>
          <a:p>
            <a:r>
              <a:rPr lang="hu-HU" b="1" dirty="0"/>
              <a:t>VÁROS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07" y="2485622"/>
            <a:ext cx="4876800" cy="325755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223" y="2266682"/>
            <a:ext cx="5214735" cy="3476490"/>
          </a:xfrm>
          <a:prstGeom prst="rect">
            <a:avLst/>
          </a:prstGeom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2588654"/>
            <a:ext cx="9144000" cy="2669146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12055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DE9847-62E5-44CC-B7DF-0A49639C0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Idegenforgalmi város		Technopolisz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AA052F43-0BC8-42CB-9D61-394C8FF3B3D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545588"/>
            <a:ext cx="5181600" cy="2911411"/>
          </a:xfrm>
          <a:prstGeom prst="rect">
            <a:avLst/>
          </a:prstGeom>
        </p:spPr>
      </p:pic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006A777E-24E1-4F25-AEEA-62FEF39D85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197677"/>
            <a:ext cx="5181600" cy="360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39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74054"/>
            <a:ext cx="4929000" cy="930311"/>
          </a:xfrm>
        </p:spPr>
        <p:txBody>
          <a:bodyPr>
            <a:noAutofit/>
          </a:bodyPr>
          <a:lstStyle/>
          <a:p>
            <a:br>
              <a:rPr lang="hu-HU" sz="2400" b="1" dirty="0"/>
            </a:br>
            <a:br>
              <a:rPr lang="hu-HU" sz="2400" b="1" dirty="0"/>
            </a:br>
            <a:br>
              <a:rPr lang="hu-HU" sz="2400" b="1" dirty="0"/>
            </a:br>
            <a:r>
              <a:rPr lang="hu-HU" b="1" dirty="0"/>
              <a:t>Város szerkezete- övezetek (városnegyedek)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439"/>
          <a:stretch/>
        </p:blipFill>
        <p:spPr>
          <a:xfrm>
            <a:off x="7405919" y="374054"/>
            <a:ext cx="4095483" cy="3707330"/>
          </a:xfrm>
          <a:prstGeom prst="rect">
            <a:avLst/>
          </a:prstGeo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1442434"/>
            <a:ext cx="4247367" cy="4426554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városmag (city)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belső lakóhelyöv</a:t>
            </a:r>
            <a:endParaRPr lang="hu-HU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ACF086D-1904-4401-95E6-699327246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" y="2405284"/>
            <a:ext cx="4508006" cy="2529787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0FDEBEBD-14BA-49F2-B436-17B61DC0B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906" y="3859306"/>
            <a:ext cx="3976267" cy="283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1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431442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65871" y="335151"/>
            <a:ext cx="3725493" cy="4190512"/>
          </a:xfrm>
          <a:prstGeom prst="rect">
            <a:avLst/>
          </a:prstGeo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1352282"/>
            <a:ext cx="3932237" cy="4516706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külső munkahelyöv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külső lakóhelyöv</a:t>
            </a: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3078CB03-C128-4B29-8F0A-69C9319FF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4042" y="1238517"/>
            <a:ext cx="4249747" cy="283316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30EAD835-6693-4D7C-9A8A-BD4F33298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1" y="3340900"/>
            <a:ext cx="4383404" cy="32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06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67048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0083" y="193742"/>
            <a:ext cx="5204011" cy="5828494"/>
          </a:xfrm>
          <a:prstGeom prst="rect">
            <a:avLst/>
          </a:prstGeo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1094704"/>
            <a:ext cx="3932237" cy="4774284"/>
          </a:xfrm>
        </p:spPr>
        <p:txBody>
          <a:bodyPr/>
          <a:lstStyle/>
          <a:p>
            <a:r>
              <a:rPr lang="hu-HU" sz="2400" b="1" dirty="0"/>
              <a:t>Agglomeráció</a:t>
            </a:r>
          </a:p>
          <a:p>
            <a:r>
              <a:rPr lang="hu-HU" sz="2400" b="1" dirty="0"/>
              <a:t>Szuburbanizáció</a:t>
            </a:r>
            <a:endParaRPr lang="hu-HU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F9160B05-1F7F-4F52-A037-B1ED65F97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88" y="2702858"/>
            <a:ext cx="6240294" cy="343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25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02654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3960" y="3250182"/>
            <a:ext cx="4967467" cy="3103660"/>
          </a:xfrm>
          <a:prstGeom prst="rect">
            <a:avLst/>
          </a:prstGeo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1206366"/>
            <a:ext cx="4144336" cy="4881563"/>
          </a:xfrm>
        </p:spPr>
        <p:txBody>
          <a:bodyPr>
            <a:normAutofit/>
          </a:bodyPr>
          <a:lstStyle/>
          <a:p>
            <a:br>
              <a:rPr lang="hu-HU" sz="2400" dirty="0"/>
            </a:br>
            <a:r>
              <a:rPr lang="hu-HU" sz="2400" b="1" dirty="0"/>
              <a:t>Bolygóváros</a:t>
            </a:r>
          </a:p>
          <a:p>
            <a:endParaRPr lang="hu-HU" sz="2400" b="1" dirty="0"/>
          </a:p>
          <a:p>
            <a:endParaRPr lang="hu-HU" sz="2400" b="1" dirty="0"/>
          </a:p>
          <a:p>
            <a:endParaRPr lang="hu-HU" sz="2400" b="1" dirty="0"/>
          </a:p>
          <a:p>
            <a:endParaRPr lang="hu-HU" sz="2400" b="1" dirty="0"/>
          </a:p>
          <a:p>
            <a:endParaRPr lang="hu-HU" sz="2400" b="1" dirty="0"/>
          </a:p>
          <a:p>
            <a:r>
              <a:rPr lang="hu-HU" sz="2400" b="1" dirty="0"/>
              <a:t>Alvóváros</a:t>
            </a:r>
            <a:endParaRPr lang="hu-HU" sz="24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947" y="0"/>
            <a:ext cx="5283747" cy="351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225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530225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249" y="987425"/>
            <a:ext cx="6051779" cy="4018760"/>
          </a:xfrm>
          <a:prstGeom prst="rect">
            <a:avLst/>
          </a:prstGeo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7" y="1292828"/>
            <a:ext cx="3932237" cy="4478070"/>
          </a:xfrm>
        </p:spPr>
        <p:txBody>
          <a:bodyPr/>
          <a:lstStyle/>
          <a:p>
            <a:r>
              <a:rPr lang="hu-HU" sz="2400" b="1" dirty="0"/>
              <a:t>Mamutváros</a:t>
            </a:r>
            <a:endParaRPr lang="hu-HU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46387BBD-6A9E-4A4E-912E-32EB8D75F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518" y="2806513"/>
            <a:ext cx="381000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326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0334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Az első városok 8000 évvel ezelőtt jöttek létre DK-Ázsiában (India: Harappa, </a:t>
            </a:r>
            <a:r>
              <a:rPr lang="hu-HU" dirty="0" err="1"/>
              <a:t>Mohendzso-Dáro</a:t>
            </a:r>
            <a:r>
              <a:rPr lang="hu-HU" dirty="0"/>
              <a:t>)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182" y="2235430"/>
            <a:ext cx="7134895" cy="373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97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6E54E3-ACE6-450E-A31F-EC4D1E479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/>
              <a:t> </a:t>
            </a:r>
            <a:br>
              <a:rPr lang="hu-HU" b="1" dirty="0"/>
            </a:br>
            <a:r>
              <a:rPr lang="hu-HU" b="1" dirty="0"/>
              <a:t>A korai városfejlődést segítő természeti adottságok</a:t>
            </a:r>
            <a:br>
              <a:rPr lang="hu-HU" dirty="0"/>
            </a:b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AD9256B-F96C-4FDD-BF3A-361926AE2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Földrajz 10. - I. Társadalmi folyamatok a 21. század küszöbén - 6. A  városfejlődés folyamata">
            <a:extLst>
              <a:ext uri="{FF2B5EF4-FFF2-40B4-BE49-F238E27FC236}">
                <a16:creationId xmlns:a16="http://schemas.microsoft.com/office/drawing/2014/main" id="{8EA79200-A67C-4CF1-8DAE-8459DCA0C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38338"/>
            <a:ext cx="1021080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502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4B49F38-76E5-4F68-80A1-1A217C3D8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/>
              <a:t>Városodás</a:t>
            </a:r>
            <a:endParaRPr lang="hu-HU" b="1" dirty="0"/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0DA7F30B-C6AF-4F8E-B7FA-71BE3156AA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9259" y="1623453"/>
            <a:ext cx="83934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40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881313-ADF5-4B9C-8452-780C547A3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Földünk legnépesebb városai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3FEA97-E9ED-4EE8-AC82-DAF798524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https://nat2012.nkp.hu/tankonyv/foldrajz_10/img/1%20fej/8_5_legnepesebb_varosok.png?max_width=800">
            <a:extLst>
              <a:ext uri="{FF2B5EF4-FFF2-40B4-BE49-F238E27FC236}">
                <a16:creationId xmlns:a16="http://schemas.microsoft.com/office/drawing/2014/main" id="{3FF2A02C-A00E-41F6-BE29-990E81C77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305" y="1265517"/>
            <a:ext cx="899501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685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A21B6A-6403-44CD-908B-3DA1F8261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Városiasodás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6B1054F-402F-4D02-9B10-5BD92C358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24155"/>
          </a:xfrm>
        </p:spPr>
        <p:txBody>
          <a:bodyPr/>
          <a:lstStyle/>
          <a:p>
            <a:r>
              <a:rPr lang="hu-HU" dirty="0"/>
              <a:t>Sanghaj, 1987</a:t>
            </a:r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31AAD4D8-54B2-4C6D-A6B6-4498E9505E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96788" y="2608738"/>
            <a:ext cx="4126893" cy="3229294"/>
          </a:xfrm>
          <a:prstGeom prst="rect">
            <a:avLst/>
          </a:prstGeom>
        </p:spPr>
      </p:pic>
      <p:sp>
        <p:nvSpPr>
          <p:cNvPr id="5" name="Szöveg helye 4">
            <a:extLst>
              <a:ext uri="{FF2B5EF4-FFF2-40B4-BE49-F238E27FC236}">
                <a16:creationId xmlns:a16="http://schemas.microsoft.com/office/drawing/2014/main" id="{D81B2DCE-6D9E-4A85-A050-66BD293C57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24155"/>
          </a:xfrm>
        </p:spPr>
        <p:txBody>
          <a:bodyPr/>
          <a:lstStyle/>
          <a:p>
            <a:r>
              <a:rPr lang="hu-HU" dirty="0"/>
              <a:t>Sanghaj, 2023 </a:t>
            </a:r>
          </a:p>
        </p:txBody>
      </p:sp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ACB40243-28F4-4698-B257-F7ABB3CBF3E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2914218"/>
            <a:ext cx="5183188" cy="286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633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76141"/>
          </a:xfrm>
        </p:spPr>
        <p:txBody>
          <a:bodyPr/>
          <a:lstStyle/>
          <a:p>
            <a:r>
              <a:rPr lang="hu-HU" b="1" dirty="0"/>
              <a:t>Városok típusai: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2493" y="795270"/>
            <a:ext cx="4727064" cy="1776342"/>
          </a:xfrm>
          <a:prstGeom prst="rect">
            <a:avLst/>
          </a:prstGeo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9" y="1429555"/>
            <a:ext cx="2422171" cy="4439433"/>
          </a:xfrm>
        </p:spPr>
        <p:txBody>
          <a:bodyPr/>
          <a:lstStyle/>
          <a:p>
            <a:pPr lvl="0"/>
            <a:r>
              <a:rPr lang="hu-HU" sz="2400" b="1" dirty="0"/>
              <a:t>Népességszám szerint: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kis</a:t>
            </a:r>
            <a:r>
              <a:rPr lang="hu-HU" sz="2400" dirty="0"/>
              <a:t>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közép:</a:t>
            </a:r>
            <a:endParaRPr lang="hu-H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nagy</a:t>
            </a:r>
            <a:r>
              <a:rPr lang="hu-HU" sz="2400" dirty="0"/>
              <a:t>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b="1" dirty="0"/>
              <a:t>világ</a:t>
            </a:r>
            <a:r>
              <a:rPr lang="hu-HU" sz="2400" dirty="0"/>
              <a:t>:</a:t>
            </a:r>
          </a:p>
          <a:p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342" y="2718200"/>
            <a:ext cx="3505202" cy="2749134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5154" y="3206812"/>
            <a:ext cx="4250070" cy="283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324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10D857-647B-4703-9638-EE0E86371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Ipari város				Vásárváros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1815EBF3-7C0E-4627-BD06-28CB3FD634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058194"/>
            <a:ext cx="5181600" cy="3886200"/>
          </a:xfrm>
          <a:prstGeom prst="rect">
            <a:avLst/>
          </a:prstGeom>
        </p:spPr>
      </p:pic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C542F49C-CE24-4635-9CD2-C4E9ACB7E2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149736"/>
            <a:ext cx="5181600" cy="370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722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DAC9B9-851E-4E25-99E8-8A6714A0A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Fesztiválváros			Egyetemi város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ED64039E-F54F-48E4-9AD8-69C96FD143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270772"/>
            <a:ext cx="5181600" cy="3461043"/>
          </a:xfrm>
          <a:prstGeom prst="rect">
            <a:avLst/>
          </a:prstGeom>
        </p:spPr>
      </p:pic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B5E289EA-C56F-4AA2-B99E-A86BE7E0B0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275487"/>
            <a:ext cx="5181600" cy="345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796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Office PowerPoint</Application>
  <PresentationFormat>Szélesvásznú</PresentationFormat>
  <Paragraphs>32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Office-téma</vt:lpstr>
      <vt:lpstr>VÁROS</vt:lpstr>
      <vt:lpstr>PowerPoint-bemutató</vt:lpstr>
      <vt:lpstr>  A korai városfejlődést segítő természeti adottságok  </vt:lpstr>
      <vt:lpstr>Városodás</vt:lpstr>
      <vt:lpstr>Földünk legnépesebb városai</vt:lpstr>
      <vt:lpstr>Városiasodás</vt:lpstr>
      <vt:lpstr>Városok típusai:</vt:lpstr>
      <vt:lpstr>Ipari város    Vásárváros</vt:lpstr>
      <vt:lpstr>Fesztiválváros   Egyetemi város</vt:lpstr>
      <vt:lpstr>Idegenforgalmi város  Technopolisz</vt:lpstr>
      <vt:lpstr>   Város szerkezete- övezetek (városnegyedek)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VÁROS</dc:title>
  <dc:creator>Tanár</dc:creator>
  <cp:lastModifiedBy>Gabi</cp:lastModifiedBy>
  <cp:revision>21</cp:revision>
  <dcterms:created xsi:type="dcterms:W3CDTF">2022-05-31T14:18:35Z</dcterms:created>
  <dcterms:modified xsi:type="dcterms:W3CDTF">2023-07-26T08:07:25Z</dcterms:modified>
</cp:coreProperties>
</file>