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63" r:id="rId6"/>
    <p:sldId id="259" r:id="rId7"/>
    <p:sldId id="264" r:id="rId8"/>
    <p:sldId id="260" r:id="rId9"/>
    <p:sldId id="265" r:id="rId10"/>
    <p:sldId id="261" r:id="rId11"/>
    <p:sldId id="266" r:id="rId1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D6D9FD-B9F0-4C2A-8733-28E598D5F2C7}" v="44" dt="2019-11-19T21:08:56.0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87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óbert Bimbó" userId="1b25b7fc262041aa" providerId="LiveId" clId="{BBD6D9FD-B9F0-4C2A-8733-28E598D5F2C7}"/>
    <pc:docChg chg="undo redo custSel mod addSld modSld sldOrd">
      <pc:chgData name="Róbert Bimbó" userId="1b25b7fc262041aa" providerId="LiveId" clId="{BBD6D9FD-B9F0-4C2A-8733-28E598D5F2C7}" dt="2019-11-19T21:10:32.595" v="513" actId="1076"/>
      <pc:docMkLst>
        <pc:docMk/>
      </pc:docMkLst>
      <pc:sldChg chg="addSp delSp modSp add mod setBg setClrOvrMap">
        <pc:chgData name="Róbert Bimbó" userId="1b25b7fc262041aa" providerId="LiveId" clId="{BBD6D9FD-B9F0-4C2A-8733-28E598D5F2C7}" dt="2019-11-19T20:41:04.194" v="199" actId="27636"/>
        <pc:sldMkLst>
          <pc:docMk/>
          <pc:sldMk cId="3542095638" sldId="256"/>
        </pc:sldMkLst>
        <pc:spChg chg="mod ord">
          <ac:chgData name="Róbert Bimbó" userId="1b25b7fc262041aa" providerId="LiveId" clId="{BBD6D9FD-B9F0-4C2A-8733-28E598D5F2C7}" dt="2019-11-19T20:41:04.194" v="199" actId="27636"/>
          <ac:spMkLst>
            <pc:docMk/>
            <pc:sldMk cId="3542095638" sldId="256"/>
            <ac:spMk id="2" creationId="{C8C875C9-8C72-43A7-96A8-6E4ACCE31D26}"/>
          </ac:spMkLst>
        </pc:spChg>
        <pc:spChg chg="del">
          <ac:chgData name="Róbert Bimbó" userId="1b25b7fc262041aa" providerId="LiveId" clId="{BBD6D9FD-B9F0-4C2A-8733-28E598D5F2C7}" dt="2019-11-19T20:39:08.781" v="171" actId="478"/>
          <ac:spMkLst>
            <pc:docMk/>
            <pc:sldMk cId="3542095638" sldId="256"/>
            <ac:spMk id="3" creationId="{83561B00-E419-4502-A4CE-EBB464A68877}"/>
          </ac:spMkLst>
        </pc:spChg>
        <pc:spChg chg="add del">
          <ac:chgData name="Róbert Bimbó" userId="1b25b7fc262041aa" providerId="LiveId" clId="{BBD6D9FD-B9F0-4C2A-8733-28E598D5F2C7}" dt="2019-11-19T20:40:34.951" v="176" actId="26606"/>
          <ac:spMkLst>
            <pc:docMk/>
            <pc:sldMk cId="3542095638" sldId="256"/>
            <ac:spMk id="10" creationId="{1DB7C82F-AB7E-4F0C-B829-FA1B9C415180}"/>
          </ac:spMkLst>
        </pc:spChg>
        <pc:spChg chg="add del">
          <ac:chgData name="Róbert Bimbó" userId="1b25b7fc262041aa" providerId="LiveId" clId="{BBD6D9FD-B9F0-4C2A-8733-28E598D5F2C7}" dt="2019-11-19T20:40:49.441" v="185" actId="26606"/>
          <ac:spMkLst>
            <pc:docMk/>
            <pc:sldMk cId="3542095638" sldId="256"/>
            <ac:spMk id="13" creationId="{37C89E4B-3C9F-44B9-8B86-D9E3D112D8EC}"/>
          </ac:spMkLst>
        </pc:spChg>
        <pc:spChg chg="add">
          <ac:chgData name="Róbert Bimbó" userId="1b25b7fc262041aa" providerId="LiveId" clId="{BBD6D9FD-B9F0-4C2A-8733-28E598D5F2C7}" dt="2019-11-19T20:40:49.441" v="185" actId="26606"/>
          <ac:spMkLst>
            <pc:docMk/>
            <pc:sldMk cId="3542095638" sldId="256"/>
            <ac:spMk id="19" creationId="{37C89E4B-3C9F-44B9-8B86-D9E3D112D8EC}"/>
          </ac:spMkLst>
        </pc:spChg>
        <pc:picChg chg="add mod">
          <ac:chgData name="Róbert Bimbó" userId="1b25b7fc262041aa" providerId="LiveId" clId="{BBD6D9FD-B9F0-4C2A-8733-28E598D5F2C7}" dt="2019-11-19T20:40:49.441" v="185" actId="26606"/>
          <ac:picMkLst>
            <pc:docMk/>
            <pc:sldMk cId="3542095638" sldId="256"/>
            <ac:picMk id="5" creationId="{56A81FC9-EF9E-43AD-AF61-DF86A8549A78}"/>
          </ac:picMkLst>
        </pc:picChg>
        <pc:cxnChg chg="add del">
          <ac:chgData name="Róbert Bimbó" userId="1b25b7fc262041aa" providerId="LiveId" clId="{BBD6D9FD-B9F0-4C2A-8733-28E598D5F2C7}" dt="2019-11-19T20:40:49.441" v="185" actId="26606"/>
          <ac:cxnSpMkLst>
            <pc:docMk/>
            <pc:sldMk cId="3542095638" sldId="256"/>
            <ac:cxnSpMk id="12" creationId="{AA2EAA10-076F-46BD-8F0F-B9A2FB77A85C}"/>
          </ac:cxnSpMkLst>
        </pc:cxnChg>
        <pc:cxnChg chg="add del">
          <ac:chgData name="Róbert Bimbó" userId="1b25b7fc262041aa" providerId="LiveId" clId="{BBD6D9FD-B9F0-4C2A-8733-28E598D5F2C7}" dt="2019-11-19T20:40:49.441" v="185" actId="26606"/>
          <ac:cxnSpMkLst>
            <pc:docMk/>
            <pc:sldMk cId="3542095638" sldId="256"/>
            <ac:cxnSpMk id="14" creationId="{D891E407-403B-4764-86C9-33A56D3BCAA3}"/>
          </ac:cxnSpMkLst>
        </pc:cxnChg>
        <pc:cxnChg chg="add">
          <ac:chgData name="Róbert Bimbó" userId="1b25b7fc262041aa" providerId="LiveId" clId="{BBD6D9FD-B9F0-4C2A-8733-28E598D5F2C7}" dt="2019-11-19T20:40:49.441" v="185" actId="26606"/>
          <ac:cxnSpMkLst>
            <pc:docMk/>
            <pc:sldMk cId="3542095638" sldId="256"/>
            <ac:cxnSpMk id="21" creationId="{AA2EAA10-076F-46BD-8F0F-B9A2FB77A85C}"/>
          </ac:cxnSpMkLst>
        </pc:cxnChg>
        <pc:cxnChg chg="add">
          <ac:chgData name="Róbert Bimbó" userId="1b25b7fc262041aa" providerId="LiveId" clId="{BBD6D9FD-B9F0-4C2A-8733-28E598D5F2C7}" dt="2019-11-19T20:40:49.441" v="185" actId="26606"/>
          <ac:cxnSpMkLst>
            <pc:docMk/>
            <pc:sldMk cId="3542095638" sldId="256"/>
            <ac:cxnSpMk id="23" creationId="{D891E407-403B-4764-86C9-33A56D3BCAA3}"/>
          </ac:cxnSpMkLst>
        </pc:cxnChg>
      </pc:sldChg>
      <pc:sldChg chg="addSp delSp modSp add mod setBg setClrOvrMap">
        <pc:chgData name="Róbert Bimbó" userId="1b25b7fc262041aa" providerId="LiveId" clId="{BBD6D9FD-B9F0-4C2A-8733-28E598D5F2C7}" dt="2019-11-19T20:38:03.761" v="163" actId="27636"/>
        <pc:sldMkLst>
          <pc:docMk/>
          <pc:sldMk cId="2441301417" sldId="257"/>
        </pc:sldMkLst>
        <pc:spChg chg="mod ord">
          <ac:chgData name="Róbert Bimbó" userId="1b25b7fc262041aa" providerId="LiveId" clId="{BBD6D9FD-B9F0-4C2A-8733-28E598D5F2C7}" dt="2019-11-19T20:38:03.761" v="163" actId="27636"/>
          <ac:spMkLst>
            <pc:docMk/>
            <pc:sldMk cId="2441301417" sldId="257"/>
            <ac:spMk id="2" creationId="{75010DA8-2051-4699-AD36-E02C2CFB109C}"/>
          </ac:spMkLst>
        </pc:spChg>
        <pc:spChg chg="del">
          <ac:chgData name="Róbert Bimbó" userId="1b25b7fc262041aa" providerId="LiveId" clId="{BBD6D9FD-B9F0-4C2A-8733-28E598D5F2C7}" dt="2019-11-19T20:28:52.757" v="21" actId="478"/>
          <ac:spMkLst>
            <pc:docMk/>
            <pc:sldMk cId="2441301417" sldId="257"/>
            <ac:spMk id="3" creationId="{F4D09E51-B20D-484C-81B2-48294830DB93}"/>
          </ac:spMkLst>
        </pc:spChg>
        <pc:spChg chg="add del">
          <ac:chgData name="Róbert Bimbó" userId="1b25b7fc262041aa" providerId="LiveId" clId="{BBD6D9FD-B9F0-4C2A-8733-28E598D5F2C7}" dt="2019-11-19T20:35:51.544" v="94" actId="26606"/>
          <ac:spMkLst>
            <pc:docMk/>
            <pc:sldMk cId="2441301417" sldId="257"/>
            <ac:spMk id="10" creationId="{1FBD4BA0-5E13-4403-B4A7-40DF3A0185D3}"/>
          </ac:spMkLst>
        </pc:spChg>
        <pc:spChg chg="add del">
          <ac:chgData name="Róbert Bimbó" userId="1b25b7fc262041aa" providerId="LiveId" clId="{BBD6D9FD-B9F0-4C2A-8733-28E598D5F2C7}" dt="2019-11-19T20:35:52.727" v="96" actId="26606"/>
          <ac:spMkLst>
            <pc:docMk/>
            <pc:sldMk cId="2441301417" sldId="257"/>
            <ac:spMk id="33" creationId="{E20EB187-900F-4AF5-813B-101456D9FD39}"/>
          </ac:spMkLst>
        </pc:spChg>
        <pc:spChg chg="add del">
          <ac:chgData name="Róbert Bimbó" userId="1b25b7fc262041aa" providerId="LiveId" clId="{BBD6D9FD-B9F0-4C2A-8733-28E598D5F2C7}" dt="2019-11-19T20:35:53.945" v="98" actId="26606"/>
          <ac:spMkLst>
            <pc:docMk/>
            <pc:sldMk cId="2441301417" sldId="257"/>
            <ac:spMk id="36" creationId="{6753252F-4873-4F63-801D-CC719279A7D5}"/>
          </ac:spMkLst>
        </pc:spChg>
        <pc:spChg chg="add del">
          <ac:chgData name="Róbert Bimbó" userId="1b25b7fc262041aa" providerId="LiveId" clId="{BBD6D9FD-B9F0-4C2A-8733-28E598D5F2C7}" dt="2019-11-19T20:35:53.945" v="98" actId="26606"/>
          <ac:spMkLst>
            <pc:docMk/>
            <pc:sldMk cId="2441301417" sldId="257"/>
            <ac:spMk id="37" creationId="{047C8CCB-F95D-4249-92DD-651249D3535A}"/>
          </ac:spMkLst>
        </pc:spChg>
        <pc:spChg chg="add del">
          <ac:chgData name="Róbert Bimbó" userId="1b25b7fc262041aa" providerId="LiveId" clId="{BBD6D9FD-B9F0-4C2A-8733-28E598D5F2C7}" dt="2019-11-19T20:35:56.898" v="100" actId="26606"/>
          <ac:spMkLst>
            <pc:docMk/>
            <pc:sldMk cId="2441301417" sldId="257"/>
            <ac:spMk id="39" creationId="{37C89E4B-3C9F-44B9-8B86-D9E3D112D8EC}"/>
          </ac:spMkLst>
        </pc:spChg>
        <pc:spChg chg="add del">
          <ac:chgData name="Róbert Bimbó" userId="1b25b7fc262041aa" providerId="LiveId" clId="{BBD6D9FD-B9F0-4C2A-8733-28E598D5F2C7}" dt="2019-11-19T20:35:58.542" v="102" actId="26606"/>
          <ac:spMkLst>
            <pc:docMk/>
            <pc:sldMk cId="2441301417" sldId="257"/>
            <ac:spMk id="42" creationId="{37C89E4B-3C9F-44B9-8B86-D9E3D112D8EC}"/>
          </ac:spMkLst>
        </pc:spChg>
        <pc:spChg chg="add del">
          <ac:chgData name="Róbert Bimbó" userId="1b25b7fc262041aa" providerId="LiveId" clId="{BBD6D9FD-B9F0-4C2A-8733-28E598D5F2C7}" dt="2019-11-19T20:35:59.431" v="104" actId="26606"/>
          <ac:spMkLst>
            <pc:docMk/>
            <pc:sldMk cId="2441301417" sldId="257"/>
            <ac:spMk id="46" creationId="{71B2258F-86CA-4D4D-8270-BC05FCDEBFB3}"/>
          </ac:spMkLst>
        </pc:spChg>
        <pc:spChg chg="add del">
          <ac:chgData name="Róbert Bimbó" userId="1b25b7fc262041aa" providerId="LiveId" clId="{BBD6D9FD-B9F0-4C2A-8733-28E598D5F2C7}" dt="2019-11-19T20:36:00.873" v="106" actId="26606"/>
          <ac:spMkLst>
            <pc:docMk/>
            <pc:sldMk cId="2441301417" sldId="257"/>
            <ac:spMk id="48" creationId="{87CC2527-562A-4F69-B487-4371E5B243E7}"/>
          </ac:spMkLst>
        </pc:spChg>
        <pc:spChg chg="add del">
          <ac:chgData name="Róbert Bimbó" userId="1b25b7fc262041aa" providerId="LiveId" clId="{BBD6D9FD-B9F0-4C2A-8733-28E598D5F2C7}" dt="2019-11-19T20:36:02.375" v="108" actId="26606"/>
          <ac:spMkLst>
            <pc:docMk/>
            <pc:sldMk cId="2441301417" sldId="257"/>
            <ac:spMk id="51" creationId="{37C89E4B-3C9F-44B9-8B86-D9E3D112D8EC}"/>
          </ac:spMkLst>
        </pc:spChg>
        <pc:spChg chg="add del">
          <ac:chgData name="Róbert Bimbó" userId="1b25b7fc262041aa" providerId="LiveId" clId="{BBD6D9FD-B9F0-4C2A-8733-28E598D5F2C7}" dt="2019-11-19T20:37:00.744" v="135" actId="26606"/>
          <ac:spMkLst>
            <pc:docMk/>
            <pc:sldMk cId="2441301417" sldId="257"/>
            <ac:spMk id="55" creationId="{1DB7C82F-AB7E-4F0C-B829-FA1B9C415180}"/>
          </ac:spMkLst>
        </pc:spChg>
        <pc:spChg chg="add del">
          <ac:chgData name="Róbert Bimbó" userId="1b25b7fc262041aa" providerId="LiveId" clId="{BBD6D9FD-B9F0-4C2A-8733-28E598D5F2C7}" dt="2019-11-19T20:36:57.433" v="128" actId="26606"/>
          <ac:spMkLst>
            <pc:docMk/>
            <pc:sldMk cId="2441301417" sldId="257"/>
            <ac:spMk id="60" creationId="{37C89E4B-3C9F-44B9-8B86-D9E3D112D8EC}"/>
          </ac:spMkLst>
        </pc:spChg>
        <pc:spChg chg="add del">
          <ac:chgData name="Róbert Bimbó" userId="1b25b7fc262041aa" providerId="LiveId" clId="{BBD6D9FD-B9F0-4C2A-8733-28E598D5F2C7}" dt="2019-11-19T20:36:58.780" v="130" actId="26606"/>
          <ac:spMkLst>
            <pc:docMk/>
            <pc:sldMk cId="2441301417" sldId="257"/>
            <ac:spMk id="66" creationId="{37C89E4B-3C9F-44B9-8B86-D9E3D112D8EC}"/>
          </ac:spMkLst>
        </pc:spChg>
        <pc:spChg chg="add del">
          <ac:chgData name="Róbert Bimbó" userId="1b25b7fc262041aa" providerId="LiveId" clId="{BBD6D9FD-B9F0-4C2A-8733-28E598D5F2C7}" dt="2019-11-19T20:37:00.165" v="132" actId="26606"/>
          <ac:spMkLst>
            <pc:docMk/>
            <pc:sldMk cId="2441301417" sldId="257"/>
            <ac:spMk id="70" creationId="{111363A0-DE10-4C5C-827C-9CE8FB38056F}"/>
          </ac:spMkLst>
        </pc:spChg>
        <pc:spChg chg="add del">
          <ac:chgData name="Róbert Bimbó" userId="1b25b7fc262041aa" providerId="LiveId" clId="{BBD6D9FD-B9F0-4C2A-8733-28E598D5F2C7}" dt="2019-11-19T20:37:00.727" v="134" actId="26606"/>
          <ac:spMkLst>
            <pc:docMk/>
            <pc:sldMk cId="2441301417" sldId="257"/>
            <ac:spMk id="73" creationId="{AB45A142-4255-493C-8284-5D566C121B10}"/>
          </ac:spMkLst>
        </pc:spChg>
        <pc:spChg chg="add">
          <ac:chgData name="Róbert Bimbó" userId="1b25b7fc262041aa" providerId="LiveId" clId="{BBD6D9FD-B9F0-4C2A-8733-28E598D5F2C7}" dt="2019-11-19T20:37:00.744" v="135" actId="26606"/>
          <ac:spMkLst>
            <pc:docMk/>
            <pc:sldMk cId="2441301417" sldId="257"/>
            <ac:spMk id="76" creationId="{1DB7C82F-AB7E-4F0C-B829-FA1B9C415180}"/>
          </ac:spMkLst>
        </pc:spChg>
        <pc:grpChg chg="add del">
          <ac:chgData name="Róbert Bimbó" userId="1b25b7fc262041aa" providerId="LiveId" clId="{BBD6D9FD-B9F0-4C2A-8733-28E598D5F2C7}" dt="2019-11-19T20:35:51.544" v="94" actId="26606"/>
          <ac:grpSpMkLst>
            <pc:docMk/>
            <pc:sldMk cId="2441301417" sldId="257"/>
            <ac:grpSpMk id="12" creationId="{622F0806-F5D8-4CCD-A924-6CC3D7BB26F7}"/>
          </ac:grpSpMkLst>
        </pc:grpChg>
        <pc:picChg chg="add mod">
          <ac:chgData name="Róbert Bimbó" userId="1b25b7fc262041aa" providerId="LiveId" clId="{BBD6D9FD-B9F0-4C2A-8733-28E598D5F2C7}" dt="2019-11-19T20:37:00.727" v="134" actId="26606"/>
          <ac:picMkLst>
            <pc:docMk/>
            <pc:sldMk cId="2441301417" sldId="257"/>
            <ac:picMk id="5" creationId="{D9A907C0-2867-46F2-BDDC-3FFC9CBEA507}"/>
          </ac:picMkLst>
        </pc:picChg>
        <pc:cxnChg chg="add del">
          <ac:chgData name="Róbert Bimbó" userId="1b25b7fc262041aa" providerId="LiveId" clId="{BBD6D9FD-B9F0-4C2A-8733-28E598D5F2C7}" dt="2019-11-19T20:35:56.898" v="100" actId="26606"/>
          <ac:cxnSpMkLst>
            <pc:docMk/>
            <pc:sldMk cId="2441301417" sldId="257"/>
            <ac:cxnSpMk id="14" creationId="{D891E407-403B-4764-86C9-33A56D3BCAA3}"/>
          </ac:cxnSpMkLst>
        </pc:cxnChg>
        <pc:cxnChg chg="add del">
          <ac:chgData name="Róbert Bimbó" userId="1b25b7fc262041aa" providerId="LiveId" clId="{BBD6D9FD-B9F0-4C2A-8733-28E598D5F2C7}" dt="2019-11-19T20:35:52.727" v="96" actId="26606"/>
          <ac:cxnSpMkLst>
            <pc:docMk/>
            <pc:sldMk cId="2441301417" sldId="257"/>
            <ac:cxnSpMk id="34" creationId="{624D17C8-E9C2-48A4-AA36-D7048A6CCC41}"/>
          </ac:cxnSpMkLst>
        </pc:cxnChg>
        <pc:cxnChg chg="add del">
          <ac:chgData name="Róbert Bimbó" userId="1b25b7fc262041aa" providerId="LiveId" clId="{BBD6D9FD-B9F0-4C2A-8733-28E598D5F2C7}" dt="2019-11-19T20:35:56.898" v="100" actId="26606"/>
          <ac:cxnSpMkLst>
            <pc:docMk/>
            <pc:sldMk cId="2441301417" sldId="257"/>
            <ac:cxnSpMk id="40" creationId="{AA2EAA10-076F-46BD-8F0F-B9A2FB77A85C}"/>
          </ac:cxnSpMkLst>
        </pc:cxnChg>
        <pc:cxnChg chg="add del">
          <ac:chgData name="Róbert Bimbó" userId="1b25b7fc262041aa" providerId="LiveId" clId="{BBD6D9FD-B9F0-4C2A-8733-28E598D5F2C7}" dt="2019-11-19T20:35:58.542" v="102" actId="26606"/>
          <ac:cxnSpMkLst>
            <pc:docMk/>
            <pc:sldMk cId="2441301417" sldId="257"/>
            <ac:cxnSpMk id="43" creationId="{AA2EAA10-076F-46BD-8F0F-B9A2FB77A85C}"/>
          </ac:cxnSpMkLst>
        </pc:cxnChg>
        <pc:cxnChg chg="add del">
          <ac:chgData name="Róbert Bimbó" userId="1b25b7fc262041aa" providerId="LiveId" clId="{BBD6D9FD-B9F0-4C2A-8733-28E598D5F2C7}" dt="2019-11-19T20:35:58.542" v="102" actId="26606"/>
          <ac:cxnSpMkLst>
            <pc:docMk/>
            <pc:sldMk cId="2441301417" sldId="257"/>
            <ac:cxnSpMk id="44" creationId="{D891E407-403B-4764-86C9-33A56D3BCAA3}"/>
          </ac:cxnSpMkLst>
        </pc:cxnChg>
        <pc:cxnChg chg="add del">
          <ac:chgData name="Róbert Bimbó" userId="1b25b7fc262041aa" providerId="LiveId" clId="{BBD6D9FD-B9F0-4C2A-8733-28E598D5F2C7}" dt="2019-11-19T20:36:00.873" v="106" actId="26606"/>
          <ac:cxnSpMkLst>
            <pc:docMk/>
            <pc:sldMk cId="2441301417" sldId="257"/>
            <ac:cxnSpMk id="49" creationId="{BCDAEC91-5BCE-4B55-9CC0-43EF94CB734B}"/>
          </ac:cxnSpMkLst>
        </pc:cxnChg>
        <pc:cxnChg chg="add del">
          <ac:chgData name="Róbert Bimbó" userId="1b25b7fc262041aa" providerId="LiveId" clId="{BBD6D9FD-B9F0-4C2A-8733-28E598D5F2C7}" dt="2019-11-19T20:36:02.375" v="108" actId="26606"/>
          <ac:cxnSpMkLst>
            <pc:docMk/>
            <pc:sldMk cId="2441301417" sldId="257"/>
            <ac:cxnSpMk id="52" creationId="{AA2EAA10-076F-46BD-8F0F-B9A2FB77A85C}"/>
          </ac:cxnSpMkLst>
        </pc:cxnChg>
        <pc:cxnChg chg="add del">
          <ac:chgData name="Róbert Bimbó" userId="1b25b7fc262041aa" providerId="LiveId" clId="{BBD6D9FD-B9F0-4C2A-8733-28E598D5F2C7}" dt="2019-11-19T20:36:02.375" v="108" actId="26606"/>
          <ac:cxnSpMkLst>
            <pc:docMk/>
            <pc:sldMk cId="2441301417" sldId="257"/>
            <ac:cxnSpMk id="53" creationId="{D891E407-403B-4764-86C9-33A56D3BCAA3}"/>
          </ac:cxnSpMkLst>
        </pc:cxnChg>
        <pc:cxnChg chg="add del">
          <ac:chgData name="Róbert Bimbó" userId="1b25b7fc262041aa" providerId="LiveId" clId="{BBD6D9FD-B9F0-4C2A-8733-28E598D5F2C7}" dt="2019-11-19T20:36:57.433" v="128" actId="26606"/>
          <ac:cxnSpMkLst>
            <pc:docMk/>
            <pc:sldMk cId="2441301417" sldId="257"/>
            <ac:cxnSpMk id="62" creationId="{AA2EAA10-076F-46BD-8F0F-B9A2FB77A85C}"/>
          </ac:cxnSpMkLst>
        </pc:cxnChg>
        <pc:cxnChg chg="add del">
          <ac:chgData name="Róbert Bimbó" userId="1b25b7fc262041aa" providerId="LiveId" clId="{BBD6D9FD-B9F0-4C2A-8733-28E598D5F2C7}" dt="2019-11-19T20:36:57.433" v="128" actId="26606"/>
          <ac:cxnSpMkLst>
            <pc:docMk/>
            <pc:sldMk cId="2441301417" sldId="257"/>
            <ac:cxnSpMk id="64" creationId="{D891E407-403B-4764-86C9-33A56D3BCAA3}"/>
          </ac:cxnSpMkLst>
        </pc:cxnChg>
        <pc:cxnChg chg="add del">
          <ac:chgData name="Róbert Bimbó" userId="1b25b7fc262041aa" providerId="LiveId" clId="{BBD6D9FD-B9F0-4C2A-8733-28E598D5F2C7}" dt="2019-11-19T20:36:58.780" v="130" actId="26606"/>
          <ac:cxnSpMkLst>
            <pc:docMk/>
            <pc:sldMk cId="2441301417" sldId="257"/>
            <ac:cxnSpMk id="67" creationId="{AA2EAA10-076F-46BD-8F0F-B9A2FB77A85C}"/>
          </ac:cxnSpMkLst>
        </pc:cxnChg>
        <pc:cxnChg chg="add del">
          <ac:chgData name="Róbert Bimbó" userId="1b25b7fc262041aa" providerId="LiveId" clId="{BBD6D9FD-B9F0-4C2A-8733-28E598D5F2C7}" dt="2019-11-19T20:36:58.780" v="130" actId="26606"/>
          <ac:cxnSpMkLst>
            <pc:docMk/>
            <pc:sldMk cId="2441301417" sldId="257"/>
            <ac:cxnSpMk id="68" creationId="{D891E407-403B-4764-86C9-33A56D3BCAA3}"/>
          </ac:cxnSpMkLst>
        </pc:cxnChg>
        <pc:cxnChg chg="add del">
          <ac:chgData name="Róbert Bimbó" userId="1b25b7fc262041aa" providerId="LiveId" clId="{BBD6D9FD-B9F0-4C2A-8733-28E598D5F2C7}" dt="2019-11-19T20:37:00.165" v="132" actId="26606"/>
          <ac:cxnSpMkLst>
            <pc:docMk/>
            <pc:sldMk cId="2441301417" sldId="257"/>
            <ac:cxnSpMk id="71" creationId="{35A1A9B2-DA9A-487B-8B22-CFE8E073CC80}"/>
          </ac:cxnSpMkLst>
        </pc:cxnChg>
        <pc:cxnChg chg="add del">
          <ac:chgData name="Róbert Bimbó" userId="1b25b7fc262041aa" providerId="LiveId" clId="{BBD6D9FD-B9F0-4C2A-8733-28E598D5F2C7}" dt="2019-11-19T20:37:00.727" v="134" actId="26606"/>
          <ac:cxnSpMkLst>
            <pc:docMk/>
            <pc:sldMk cId="2441301417" sldId="257"/>
            <ac:cxnSpMk id="74" creationId="{38FB9660-F42F-4313-BBC4-47C007FE484C}"/>
          </ac:cxnSpMkLst>
        </pc:cxnChg>
      </pc:sldChg>
      <pc:sldChg chg="addSp delSp modSp add mod setBg setClrOvrMap">
        <pc:chgData name="Róbert Bimbó" userId="1b25b7fc262041aa" providerId="LiveId" clId="{BBD6D9FD-B9F0-4C2A-8733-28E598D5F2C7}" dt="2019-11-19T20:38:11.486" v="164" actId="108"/>
        <pc:sldMkLst>
          <pc:docMk/>
          <pc:sldMk cId="2525419985" sldId="258"/>
        </pc:sldMkLst>
        <pc:spChg chg="mod ord">
          <ac:chgData name="Róbert Bimbó" userId="1b25b7fc262041aa" providerId="LiveId" clId="{BBD6D9FD-B9F0-4C2A-8733-28E598D5F2C7}" dt="2019-11-19T20:38:11.486" v="164" actId="108"/>
          <ac:spMkLst>
            <pc:docMk/>
            <pc:sldMk cId="2525419985" sldId="258"/>
            <ac:spMk id="2" creationId="{75010DA8-2051-4699-AD36-E02C2CFB109C}"/>
          </ac:spMkLst>
        </pc:spChg>
        <pc:spChg chg="add del">
          <ac:chgData name="Róbert Bimbó" userId="1b25b7fc262041aa" providerId="LiveId" clId="{BBD6D9FD-B9F0-4C2A-8733-28E598D5F2C7}" dt="2019-11-19T20:36:26.981" v="114" actId="26606"/>
          <ac:spMkLst>
            <pc:docMk/>
            <pc:sldMk cId="2525419985" sldId="258"/>
            <ac:spMk id="9" creationId="{1FBD4BA0-5E13-4403-B4A7-40DF3A0185D3}"/>
          </ac:spMkLst>
        </pc:spChg>
        <pc:spChg chg="add del">
          <ac:chgData name="Róbert Bimbó" userId="1b25b7fc262041aa" providerId="LiveId" clId="{BBD6D9FD-B9F0-4C2A-8733-28E598D5F2C7}" dt="2019-11-19T20:36:28.312" v="116" actId="26606"/>
          <ac:spMkLst>
            <pc:docMk/>
            <pc:sldMk cId="2525419985" sldId="258"/>
            <ac:spMk id="32" creationId="{2C6334C2-F73F-4B3B-A626-DD5F69DF6ED0}"/>
          </ac:spMkLst>
        </pc:spChg>
        <pc:spChg chg="add del">
          <ac:chgData name="Róbert Bimbó" userId="1b25b7fc262041aa" providerId="LiveId" clId="{BBD6D9FD-B9F0-4C2A-8733-28E598D5F2C7}" dt="2019-11-19T20:36:52.480" v="126" actId="26606"/>
          <ac:spMkLst>
            <pc:docMk/>
            <pc:sldMk cId="2525419985" sldId="258"/>
            <ac:spMk id="34" creationId="{1DB7C82F-AB7E-4F0C-B829-FA1B9C415180}"/>
          </ac:spMkLst>
        </pc:spChg>
        <pc:spChg chg="add del">
          <ac:chgData name="Róbert Bimbó" userId="1b25b7fc262041aa" providerId="LiveId" clId="{BBD6D9FD-B9F0-4C2A-8733-28E598D5F2C7}" dt="2019-11-19T20:36:52.454" v="125" actId="26606"/>
          <ac:spMkLst>
            <pc:docMk/>
            <pc:sldMk cId="2525419985" sldId="258"/>
            <ac:spMk id="39" creationId="{37C89E4B-3C9F-44B9-8B86-D9E3D112D8EC}"/>
          </ac:spMkLst>
        </pc:spChg>
        <pc:spChg chg="add del">
          <ac:chgData name="Róbert Bimbó" userId="1b25b7fc262041aa" providerId="LiveId" clId="{BBD6D9FD-B9F0-4C2A-8733-28E598D5F2C7}" dt="2019-11-19T20:37:05.530" v="136" actId="26606"/>
          <ac:spMkLst>
            <pc:docMk/>
            <pc:sldMk cId="2525419985" sldId="258"/>
            <ac:spMk id="45" creationId="{37C89E4B-3C9F-44B9-8B86-D9E3D112D8EC}"/>
          </ac:spMkLst>
        </pc:spChg>
        <pc:spChg chg="add">
          <ac:chgData name="Róbert Bimbó" userId="1b25b7fc262041aa" providerId="LiveId" clId="{BBD6D9FD-B9F0-4C2A-8733-28E598D5F2C7}" dt="2019-11-19T20:37:05.530" v="136" actId="26606"/>
          <ac:spMkLst>
            <pc:docMk/>
            <pc:sldMk cId="2525419985" sldId="258"/>
            <ac:spMk id="52" creationId="{1DB7C82F-AB7E-4F0C-B829-FA1B9C415180}"/>
          </ac:spMkLst>
        </pc:spChg>
        <pc:grpChg chg="add del">
          <ac:chgData name="Róbert Bimbó" userId="1b25b7fc262041aa" providerId="LiveId" clId="{BBD6D9FD-B9F0-4C2A-8733-28E598D5F2C7}" dt="2019-11-19T20:36:26.981" v="114" actId="26606"/>
          <ac:grpSpMkLst>
            <pc:docMk/>
            <pc:sldMk cId="2525419985" sldId="258"/>
            <ac:grpSpMk id="11" creationId="{622F0806-F5D8-4CCD-A924-6CC3D7BB26F7}"/>
          </ac:grpSpMkLst>
        </pc:grpChg>
        <pc:picChg chg="add mod ord">
          <ac:chgData name="Róbert Bimbó" userId="1b25b7fc262041aa" providerId="LiveId" clId="{BBD6D9FD-B9F0-4C2A-8733-28E598D5F2C7}" dt="2019-11-19T20:37:05.530" v="136" actId="26606"/>
          <ac:picMkLst>
            <pc:docMk/>
            <pc:sldMk cId="2525419985" sldId="258"/>
            <ac:picMk id="4" creationId="{DA3D51DB-4539-4B9E-885E-45DE60F807B2}"/>
          </ac:picMkLst>
        </pc:picChg>
        <pc:cxnChg chg="add del">
          <ac:chgData name="Róbert Bimbó" userId="1b25b7fc262041aa" providerId="LiveId" clId="{BBD6D9FD-B9F0-4C2A-8733-28E598D5F2C7}" dt="2019-11-19T20:36:52.454" v="125" actId="26606"/>
          <ac:cxnSpMkLst>
            <pc:docMk/>
            <pc:sldMk cId="2525419985" sldId="258"/>
            <ac:cxnSpMk id="41" creationId="{AA2EAA10-076F-46BD-8F0F-B9A2FB77A85C}"/>
          </ac:cxnSpMkLst>
        </pc:cxnChg>
        <pc:cxnChg chg="add del">
          <ac:chgData name="Róbert Bimbó" userId="1b25b7fc262041aa" providerId="LiveId" clId="{BBD6D9FD-B9F0-4C2A-8733-28E598D5F2C7}" dt="2019-11-19T20:36:52.454" v="125" actId="26606"/>
          <ac:cxnSpMkLst>
            <pc:docMk/>
            <pc:sldMk cId="2525419985" sldId="258"/>
            <ac:cxnSpMk id="43" creationId="{D891E407-403B-4764-86C9-33A56D3BCAA3}"/>
          </ac:cxnSpMkLst>
        </pc:cxnChg>
        <pc:cxnChg chg="add del">
          <ac:chgData name="Róbert Bimbó" userId="1b25b7fc262041aa" providerId="LiveId" clId="{BBD6D9FD-B9F0-4C2A-8733-28E598D5F2C7}" dt="2019-11-19T20:37:05.530" v="136" actId="26606"/>
          <ac:cxnSpMkLst>
            <pc:docMk/>
            <pc:sldMk cId="2525419985" sldId="258"/>
            <ac:cxnSpMk id="46" creationId="{AA2EAA10-076F-46BD-8F0F-B9A2FB77A85C}"/>
          </ac:cxnSpMkLst>
        </pc:cxnChg>
        <pc:cxnChg chg="add del">
          <ac:chgData name="Róbert Bimbó" userId="1b25b7fc262041aa" providerId="LiveId" clId="{BBD6D9FD-B9F0-4C2A-8733-28E598D5F2C7}" dt="2019-11-19T20:37:05.530" v="136" actId="26606"/>
          <ac:cxnSpMkLst>
            <pc:docMk/>
            <pc:sldMk cId="2525419985" sldId="258"/>
            <ac:cxnSpMk id="47" creationId="{D891E407-403B-4764-86C9-33A56D3BCAA3}"/>
          </ac:cxnSpMkLst>
        </pc:cxnChg>
      </pc:sldChg>
      <pc:sldChg chg="addSp delSp modSp add mod setBg setClrOvrMap">
        <pc:chgData name="Róbert Bimbó" userId="1b25b7fc262041aa" providerId="LiveId" clId="{BBD6D9FD-B9F0-4C2A-8733-28E598D5F2C7}" dt="2019-11-19T20:38:18.714" v="165" actId="108"/>
        <pc:sldMkLst>
          <pc:docMk/>
          <pc:sldMk cId="1083801926" sldId="259"/>
        </pc:sldMkLst>
        <pc:spChg chg="mod ord">
          <ac:chgData name="Róbert Bimbó" userId="1b25b7fc262041aa" providerId="LiveId" clId="{BBD6D9FD-B9F0-4C2A-8733-28E598D5F2C7}" dt="2019-11-19T20:38:18.714" v="165" actId="108"/>
          <ac:spMkLst>
            <pc:docMk/>
            <pc:sldMk cId="1083801926" sldId="259"/>
            <ac:spMk id="2" creationId="{75010DA8-2051-4699-AD36-E02C2CFB109C}"/>
          </ac:spMkLst>
        </pc:spChg>
        <pc:spChg chg="add del">
          <ac:chgData name="Róbert Bimbó" userId="1b25b7fc262041aa" providerId="LiveId" clId="{BBD6D9FD-B9F0-4C2A-8733-28E598D5F2C7}" dt="2019-11-19T20:36:42.750" v="122" actId="26606"/>
          <ac:spMkLst>
            <pc:docMk/>
            <pc:sldMk cId="1083801926" sldId="259"/>
            <ac:spMk id="9" creationId="{1DB7C82F-AB7E-4F0C-B829-FA1B9C415180}"/>
          </ac:spMkLst>
        </pc:spChg>
        <pc:spChg chg="add del">
          <ac:chgData name="Róbert Bimbó" userId="1b25b7fc262041aa" providerId="LiveId" clId="{BBD6D9FD-B9F0-4C2A-8733-28E598D5F2C7}" dt="2019-11-19T20:37:08.164" v="137" actId="26606"/>
          <ac:spMkLst>
            <pc:docMk/>
            <pc:sldMk cId="1083801926" sldId="259"/>
            <ac:spMk id="12" creationId="{37C89E4B-3C9F-44B9-8B86-D9E3D112D8EC}"/>
          </ac:spMkLst>
        </pc:spChg>
        <pc:spChg chg="add">
          <ac:chgData name="Róbert Bimbó" userId="1b25b7fc262041aa" providerId="LiveId" clId="{BBD6D9FD-B9F0-4C2A-8733-28E598D5F2C7}" dt="2019-11-19T20:37:08.164" v="137" actId="26606"/>
          <ac:spMkLst>
            <pc:docMk/>
            <pc:sldMk cId="1083801926" sldId="259"/>
            <ac:spMk id="18" creationId="{1DB7C82F-AB7E-4F0C-B829-FA1B9C415180}"/>
          </ac:spMkLst>
        </pc:spChg>
        <pc:picChg chg="add mod ord">
          <ac:chgData name="Róbert Bimbó" userId="1b25b7fc262041aa" providerId="LiveId" clId="{BBD6D9FD-B9F0-4C2A-8733-28E598D5F2C7}" dt="2019-11-19T20:37:08.164" v="137" actId="26606"/>
          <ac:picMkLst>
            <pc:docMk/>
            <pc:sldMk cId="1083801926" sldId="259"/>
            <ac:picMk id="4" creationId="{C6B64F50-9955-4619-A221-3463DB8998DD}"/>
          </ac:picMkLst>
        </pc:picChg>
        <pc:cxnChg chg="add del">
          <ac:chgData name="Róbert Bimbó" userId="1b25b7fc262041aa" providerId="LiveId" clId="{BBD6D9FD-B9F0-4C2A-8733-28E598D5F2C7}" dt="2019-11-19T20:37:08.164" v="137" actId="26606"/>
          <ac:cxnSpMkLst>
            <pc:docMk/>
            <pc:sldMk cId="1083801926" sldId="259"/>
            <ac:cxnSpMk id="11" creationId="{AA2EAA10-076F-46BD-8F0F-B9A2FB77A85C}"/>
          </ac:cxnSpMkLst>
        </pc:cxnChg>
        <pc:cxnChg chg="add del">
          <ac:chgData name="Róbert Bimbó" userId="1b25b7fc262041aa" providerId="LiveId" clId="{BBD6D9FD-B9F0-4C2A-8733-28E598D5F2C7}" dt="2019-11-19T20:37:08.164" v="137" actId="26606"/>
          <ac:cxnSpMkLst>
            <pc:docMk/>
            <pc:sldMk cId="1083801926" sldId="259"/>
            <ac:cxnSpMk id="13" creationId="{D891E407-403B-4764-86C9-33A56D3BCAA3}"/>
          </ac:cxnSpMkLst>
        </pc:cxnChg>
      </pc:sldChg>
      <pc:sldChg chg="addSp modSp add mod setBg setClrOvrMap">
        <pc:chgData name="Róbert Bimbó" userId="1b25b7fc262041aa" providerId="LiveId" clId="{BBD6D9FD-B9F0-4C2A-8733-28E598D5F2C7}" dt="2019-11-19T20:38:26.812" v="166" actId="108"/>
        <pc:sldMkLst>
          <pc:docMk/>
          <pc:sldMk cId="1708104982" sldId="260"/>
        </pc:sldMkLst>
        <pc:spChg chg="mod">
          <ac:chgData name="Róbert Bimbó" userId="1b25b7fc262041aa" providerId="LiveId" clId="{BBD6D9FD-B9F0-4C2A-8733-28E598D5F2C7}" dt="2019-11-19T20:38:26.812" v="166" actId="108"/>
          <ac:spMkLst>
            <pc:docMk/>
            <pc:sldMk cId="1708104982" sldId="260"/>
            <ac:spMk id="2" creationId="{75010DA8-2051-4699-AD36-E02C2CFB109C}"/>
          </ac:spMkLst>
        </pc:spChg>
        <pc:spChg chg="add">
          <ac:chgData name="Róbert Bimbó" userId="1b25b7fc262041aa" providerId="LiveId" clId="{BBD6D9FD-B9F0-4C2A-8733-28E598D5F2C7}" dt="2019-11-19T20:37:19.773" v="141" actId="26606"/>
          <ac:spMkLst>
            <pc:docMk/>
            <pc:sldMk cId="1708104982" sldId="260"/>
            <ac:spMk id="9" creationId="{1DB7C82F-AB7E-4F0C-B829-FA1B9C415180}"/>
          </ac:spMkLst>
        </pc:spChg>
        <pc:picChg chg="add mod">
          <ac:chgData name="Róbert Bimbó" userId="1b25b7fc262041aa" providerId="LiveId" clId="{BBD6D9FD-B9F0-4C2A-8733-28E598D5F2C7}" dt="2019-11-19T20:37:24.050" v="142" actId="1076"/>
          <ac:picMkLst>
            <pc:docMk/>
            <pc:sldMk cId="1708104982" sldId="260"/>
            <ac:picMk id="4" creationId="{1DED967A-8F18-4651-BCE5-3C1F5C284977}"/>
          </ac:picMkLst>
        </pc:picChg>
      </pc:sldChg>
      <pc:sldChg chg="addSp modSp add mod setBg setClrOvrMap">
        <pc:chgData name="Róbert Bimbó" userId="1b25b7fc262041aa" providerId="LiveId" clId="{BBD6D9FD-B9F0-4C2A-8733-28E598D5F2C7}" dt="2019-11-19T20:38:40.667" v="170" actId="404"/>
        <pc:sldMkLst>
          <pc:docMk/>
          <pc:sldMk cId="4021102308" sldId="261"/>
        </pc:sldMkLst>
        <pc:spChg chg="mod">
          <ac:chgData name="Róbert Bimbó" userId="1b25b7fc262041aa" providerId="LiveId" clId="{BBD6D9FD-B9F0-4C2A-8733-28E598D5F2C7}" dt="2019-11-19T20:38:40.667" v="170" actId="404"/>
          <ac:spMkLst>
            <pc:docMk/>
            <pc:sldMk cId="4021102308" sldId="261"/>
            <ac:spMk id="2" creationId="{75010DA8-2051-4699-AD36-E02C2CFB109C}"/>
          </ac:spMkLst>
        </pc:spChg>
        <pc:spChg chg="add">
          <ac:chgData name="Róbert Bimbó" userId="1b25b7fc262041aa" providerId="LiveId" clId="{BBD6D9FD-B9F0-4C2A-8733-28E598D5F2C7}" dt="2019-11-19T20:37:41.075" v="146" actId="26606"/>
          <ac:spMkLst>
            <pc:docMk/>
            <pc:sldMk cId="4021102308" sldId="261"/>
            <ac:spMk id="9" creationId="{1DB7C82F-AB7E-4F0C-B829-FA1B9C415180}"/>
          </ac:spMkLst>
        </pc:spChg>
        <pc:picChg chg="add mod">
          <ac:chgData name="Róbert Bimbó" userId="1b25b7fc262041aa" providerId="LiveId" clId="{BBD6D9FD-B9F0-4C2A-8733-28E598D5F2C7}" dt="2019-11-19T20:37:41.075" v="146" actId="26606"/>
          <ac:picMkLst>
            <pc:docMk/>
            <pc:sldMk cId="4021102308" sldId="261"/>
            <ac:picMk id="4" creationId="{86AC58C4-868D-460E-82C4-38CAB5CD59A0}"/>
          </ac:picMkLst>
        </pc:picChg>
      </pc:sldChg>
      <pc:sldChg chg="addSp delSp modSp add mod setBg setClrOvrMap">
        <pc:chgData name="Róbert Bimbó" userId="1b25b7fc262041aa" providerId="LiveId" clId="{BBD6D9FD-B9F0-4C2A-8733-28E598D5F2C7}" dt="2019-11-19T20:48:41.471" v="332" actId="20577"/>
        <pc:sldMkLst>
          <pc:docMk/>
          <pc:sldMk cId="3741340164" sldId="262"/>
        </pc:sldMkLst>
        <pc:spChg chg="del">
          <ac:chgData name="Róbert Bimbó" userId="1b25b7fc262041aa" providerId="LiveId" clId="{BBD6D9FD-B9F0-4C2A-8733-28E598D5F2C7}" dt="2019-11-19T20:42:38.909" v="201" actId="478"/>
          <ac:spMkLst>
            <pc:docMk/>
            <pc:sldMk cId="3741340164" sldId="262"/>
            <ac:spMk id="2" creationId="{586473ED-2DE0-4E56-AD89-AD398CF8683B}"/>
          </ac:spMkLst>
        </pc:spChg>
        <pc:spChg chg="mod">
          <ac:chgData name="Róbert Bimbó" userId="1b25b7fc262041aa" providerId="LiveId" clId="{BBD6D9FD-B9F0-4C2A-8733-28E598D5F2C7}" dt="2019-11-19T20:48:02.916" v="326" actId="403"/>
          <ac:spMkLst>
            <pc:docMk/>
            <pc:sldMk cId="3741340164" sldId="262"/>
            <ac:spMk id="3" creationId="{D1240AAE-DD9B-439F-832E-3D0FE0D32B70}"/>
          </ac:spMkLst>
        </pc:spChg>
        <pc:spChg chg="add mod">
          <ac:chgData name="Róbert Bimbó" userId="1b25b7fc262041aa" providerId="LiveId" clId="{BBD6D9FD-B9F0-4C2A-8733-28E598D5F2C7}" dt="2019-11-19T20:44:30.659" v="221" actId="20577"/>
          <ac:spMkLst>
            <pc:docMk/>
            <pc:sldMk cId="3741340164" sldId="262"/>
            <ac:spMk id="4" creationId="{13B05C1D-29BB-45CF-93A3-047CF074D613}"/>
          </ac:spMkLst>
        </pc:spChg>
        <pc:spChg chg="add del mod">
          <ac:chgData name="Róbert Bimbó" userId="1b25b7fc262041aa" providerId="LiveId" clId="{BBD6D9FD-B9F0-4C2A-8733-28E598D5F2C7}" dt="2019-11-19T20:45:11.369" v="268" actId="478"/>
          <ac:spMkLst>
            <pc:docMk/>
            <pc:sldMk cId="3741340164" sldId="262"/>
            <ac:spMk id="5" creationId="{5E7C956F-2908-4E42-AB08-FDFDBDA1D01E}"/>
          </ac:spMkLst>
        </pc:spChg>
        <pc:spChg chg="add mod">
          <ac:chgData name="Róbert Bimbó" userId="1b25b7fc262041aa" providerId="LiveId" clId="{BBD6D9FD-B9F0-4C2A-8733-28E598D5F2C7}" dt="2019-11-19T20:48:41.471" v="332" actId="20577"/>
          <ac:spMkLst>
            <pc:docMk/>
            <pc:sldMk cId="3741340164" sldId="262"/>
            <ac:spMk id="6" creationId="{8D2466FC-6AB4-4CCA-97A5-946E97BCB6E8}"/>
          </ac:spMkLst>
        </pc:spChg>
        <pc:spChg chg="add del">
          <ac:chgData name="Róbert Bimbó" userId="1b25b7fc262041aa" providerId="LiveId" clId="{BBD6D9FD-B9F0-4C2A-8733-28E598D5F2C7}" dt="2019-11-19T20:47:22.085" v="312" actId="26606"/>
          <ac:spMkLst>
            <pc:docMk/>
            <pc:sldMk cId="3741340164" sldId="262"/>
            <ac:spMk id="8" creationId="{6D6CDB20-394C-4D51-9C5B-8751E21338DC}"/>
          </ac:spMkLst>
        </pc:spChg>
        <pc:spChg chg="add del">
          <ac:chgData name="Róbert Bimbó" userId="1b25b7fc262041aa" providerId="LiveId" clId="{BBD6D9FD-B9F0-4C2A-8733-28E598D5F2C7}" dt="2019-11-19T20:47:22.085" v="312" actId="26606"/>
          <ac:spMkLst>
            <pc:docMk/>
            <pc:sldMk cId="3741340164" sldId="262"/>
            <ac:spMk id="9" creationId="{46DFD1E0-DCA7-47E6-B78B-6ECDDF873DD6}"/>
          </ac:spMkLst>
        </pc:spChg>
        <pc:spChg chg="add del">
          <ac:chgData name="Róbert Bimbó" userId="1b25b7fc262041aa" providerId="LiveId" clId="{BBD6D9FD-B9F0-4C2A-8733-28E598D5F2C7}" dt="2019-11-19T20:47:18.970" v="308" actId="26606"/>
          <ac:spMkLst>
            <pc:docMk/>
            <pc:sldMk cId="3741340164" sldId="262"/>
            <ac:spMk id="11" creationId="{48A740BC-A0AA-45E0-B899-2AE9C6FE11CA}"/>
          </ac:spMkLst>
        </pc:spChg>
        <pc:spChg chg="add del">
          <ac:chgData name="Róbert Bimbó" userId="1b25b7fc262041aa" providerId="LiveId" clId="{BBD6D9FD-B9F0-4C2A-8733-28E598D5F2C7}" dt="2019-11-19T20:47:22.085" v="312" actId="26606"/>
          <ac:spMkLst>
            <pc:docMk/>
            <pc:sldMk cId="3741340164" sldId="262"/>
            <ac:spMk id="15" creationId="{8AAB0B1E-BB97-40E0-8DCD-D1197A0E1D6A}"/>
          </ac:spMkLst>
        </pc:spChg>
        <pc:spChg chg="add del">
          <ac:chgData name="Róbert Bimbó" userId="1b25b7fc262041aa" providerId="LiveId" clId="{BBD6D9FD-B9F0-4C2A-8733-28E598D5F2C7}" dt="2019-11-19T20:47:28.746" v="314" actId="26606"/>
          <ac:spMkLst>
            <pc:docMk/>
            <pc:sldMk cId="3741340164" sldId="262"/>
            <ac:spMk id="17" creationId="{3A4F209C-C20E-4FA7-B241-1EF4F8D193B2}"/>
          </ac:spMkLst>
        </pc:spChg>
        <pc:spChg chg="add del">
          <ac:chgData name="Róbert Bimbó" userId="1b25b7fc262041aa" providerId="LiveId" clId="{BBD6D9FD-B9F0-4C2A-8733-28E598D5F2C7}" dt="2019-11-19T20:47:28.746" v="314" actId="26606"/>
          <ac:spMkLst>
            <pc:docMk/>
            <pc:sldMk cId="3741340164" sldId="262"/>
            <ac:spMk id="18" creationId="{E4564234-45B0-4ED8-A9E2-199C00173276}"/>
          </ac:spMkLst>
        </pc:spChg>
        <pc:spChg chg="add">
          <ac:chgData name="Róbert Bimbó" userId="1b25b7fc262041aa" providerId="LiveId" clId="{BBD6D9FD-B9F0-4C2A-8733-28E598D5F2C7}" dt="2019-11-19T20:47:28.847" v="315" actId="26606"/>
          <ac:spMkLst>
            <pc:docMk/>
            <pc:sldMk cId="3741340164" sldId="262"/>
            <ac:spMk id="20" creationId="{48A740BC-A0AA-45E0-B899-2AE9C6FE11CA}"/>
          </ac:spMkLst>
        </pc:spChg>
        <pc:cxnChg chg="add del">
          <ac:chgData name="Róbert Bimbó" userId="1b25b7fc262041aa" providerId="LiveId" clId="{BBD6D9FD-B9F0-4C2A-8733-28E598D5F2C7}" dt="2019-11-19T20:47:18.970" v="308" actId="26606"/>
          <ac:cxnSpMkLst>
            <pc:docMk/>
            <pc:sldMk cId="3741340164" sldId="262"/>
            <ac:cxnSpMk id="13" creationId="{B874EF51-C858-4BB9-97C3-D17755787127}"/>
          </ac:cxnSpMkLst>
        </pc:cxnChg>
        <pc:cxnChg chg="add">
          <ac:chgData name="Róbert Bimbó" userId="1b25b7fc262041aa" providerId="LiveId" clId="{BBD6D9FD-B9F0-4C2A-8733-28E598D5F2C7}" dt="2019-11-19T20:47:28.847" v="315" actId="26606"/>
          <ac:cxnSpMkLst>
            <pc:docMk/>
            <pc:sldMk cId="3741340164" sldId="262"/>
            <ac:cxnSpMk id="21" creationId="{B874EF51-C858-4BB9-97C3-D17755787127}"/>
          </ac:cxnSpMkLst>
        </pc:cxnChg>
      </pc:sldChg>
      <pc:sldChg chg="addSp delSp modSp add ord">
        <pc:chgData name="Róbert Bimbó" userId="1b25b7fc262041aa" providerId="LiveId" clId="{BBD6D9FD-B9F0-4C2A-8733-28E598D5F2C7}" dt="2019-11-19T20:54:40.952" v="435" actId="20577"/>
        <pc:sldMkLst>
          <pc:docMk/>
          <pc:sldMk cId="2131376483" sldId="263"/>
        </pc:sldMkLst>
        <pc:spChg chg="add mod">
          <ac:chgData name="Róbert Bimbó" userId="1b25b7fc262041aa" providerId="LiveId" clId="{BBD6D9FD-B9F0-4C2A-8733-28E598D5F2C7}" dt="2019-11-19T20:54:40.952" v="435" actId="20577"/>
          <ac:spMkLst>
            <pc:docMk/>
            <pc:sldMk cId="2131376483" sldId="263"/>
            <ac:spMk id="2" creationId="{0A6A8B3C-2091-4182-A162-CF08034FD199}"/>
          </ac:spMkLst>
        </pc:spChg>
        <pc:spChg chg="mod">
          <ac:chgData name="Róbert Bimbó" userId="1b25b7fc262041aa" providerId="LiveId" clId="{BBD6D9FD-B9F0-4C2A-8733-28E598D5F2C7}" dt="2019-11-19T20:52:24.591" v="398" actId="1076"/>
          <ac:spMkLst>
            <pc:docMk/>
            <pc:sldMk cId="2131376483" sldId="263"/>
            <ac:spMk id="3" creationId="{D1240AAE-DD9B-439F-832E-3D0FE0D32B70}"/>
          </ac:spMkLst>
        </pc:spChg>
        <pc:spChg chg="del mod">
          <ac:chgData name="Róbert Bimbó" userId="1b25b7fc262041aa" providerId="LiveId" clId="{BBD6D9FD-B9F0-4C2A-8733-28E598D5F2C7}" dt="2019-11-19T20:49:57.015" v="346" actId="478"/>
          <ac:spMkLst>
            <pc:docMk/>
            <pc:sldMk cId="2131376483" sldId="263"/>
            <ac:spMk id="6" creationId="{8D2466FC-6AB4-4CCA-97A5-946E97BCB6E8}"/>
          </ac:spMkLst>
        </pc:spChg>
      </pc:sldChg>
      <pc:sldChg chg="addSp delSp modSp add ord">
        <pc:chgData name="Róbert Bimbó" userId="1b25b7fc262041aa" providerId="LiveId" clId="{BBD6D9FD-B9F0-4C2A-8733-28E598D5F2C7}" dt="2019-11-19T20:54:28.619" v="429" actId="20577"/>
        <pc:sldMkLst>
          <pc:docMk/>
          <pc:sldMk cId="613841984" sldId="264"/>
        </pc:sldMkLst>
        <pc:spChg chg="add mod">
          <ac:chgData name="Róbert Bimbó" userId="1b25b7fc262041aa" providerId="LiveId" clId="{BBD6D9FD-B9F0-4C2A-8733-28E598D5F2C7}" dt="2019-11-19T20:54:28.619" v="429" actId="20577"/>
          <ac:spMkLst>
            <pc:docMk/>
            <pc:sldMk cId="613841984" sldId="264"/>
            <ac:spMk id="2" creationId="{CFBF7FFF-4C37-464C-A55E-B45B120FB214}"/>
          </ac:spMkLst>
        </pc:spChg>
        <pc:spChg chg="mod">
          <ac:chgData name="Róbert Bimbó" userId="1b25b7fc262041aa" providerId="LiveId" clId="{BBD6D9FD-B9F0-4C2A-8733-28E598D5F2C7}" dt="2019-11-19T20:53:12.371" v="407" actId="20577"/>
          <ac:spMkLst>
            <pc:docMk/>
            <pc:sldMk cId="613841984" sldId="264"/>
            <ac:spMk id="3" creationId="{D1240AAE-DD9B-439F-832E-3D0FE0D32B70}"/>
          </ac:spMkLst>
        </pc:spChg>
        <pc:spChg chg="del">
          <ac:chgData name="Róbert Bimbó" userId="1b25b7fc262041aa" providerId="LiveId" clId="{BBD6D9FD-B9F0-4C2A-8733-28E598D5F2C7}" dt="2019-11-19T20:53:20.520" v="408" actId="478"/>
          <ac:spMkLst>
            <pc:docMk/>
            <pc:sldMk cId="613841984" sldId="264"/>
            <ac:spMk id="6" creationId="{8D2466FC-6AB4-4CCA-97A5-946E97BCB6E8}"/>
          </ac:spMkLst>
        </pc:spChg>
      </pc:sldChg>
      <pc:sldChg chg="addSp delSp modSp add ord">
        <pc:chgData name="Róbert Bimbó" userId="1b25b7fc262041aa" providerId="LiveId" clId="{BBD6D9FD-B9F0-4C2A-8733-28E598D5F2C7}" dt="2019-11-19T20:56:48.822" v="475" actId="20577"/>
        <pc:sldMkLst>
          <pc:docMk/>
          <pc:sldMk cId="3718251358" sldId="265"/>
        </pc:sldMkLst>
        <pc:spChg chg="del">
          <ac:chgData name="Róbert Bimbó" userId="1b25b7fc262041aa" providerId="LiveId" clId="{BBD6D9FD-B9F0-4C2A-8733-28E598D5F2C7}" dt="2019-11-19T20:55:22.082" v="443" actId="478"/>
          <ac:spMkLst>
            <pc:docMk/>
            <pc:sldMk cId="3718251358" sldId="265"/>
            <ac:spMk id="2" creationId="{CFBF7FFF-4C37-464C-A55E-B45B120FB214}"/>
          </ac:spMkLst>
        </pc:spChg>
        <pc:spChg chg="mod">
          <ac:chgData name="Róbert Bimbó" userId="1b25b7fc262041aa" providerId="LiveId" clId="{BBD6D9FD-B9F0-4C2A-8733-28E598D5F2C7}" dt="2019-11-19T20:55:16.461" v="442" actId="20577"/>
          <ac:spMkLst>
            <pc:docMk/>
            <pc:sldMk cId="3718251358" sldId="265"/>
            <ac:spMk id="3" creationId="{D1240AAE-DD9B-439F-832E-3D0FE0D32B70}"/>
          </ac:spMkLst>
        </pc:spChg>
        <pc:spChg chg="add del">
          <ac:chgData name="Róbert Bimbó" userId="1b25b7fc262041aa" providerId="LiveId" clId="{BBD6D9FD-B9F0-4C2A-8733-28E598D5F2C7}" dt="2019-11-19T20:55:36.425" v="445"/>
          <ac:spMkLst>
            <pc:docMk/>
            <pc:sldMk cId="3718251358" sldId="265"/>
            <ac:spMk id="5" creationId="{29E0DFD1-C3F7-4DFD-BB7A-E99EF320D781}"/>
          </ac:spMkLst>
        </pc:spChg>
        <pc:spChg chg="add mod">
          <ac:chgData name="Róbert Bimbó" userId="1b25b7fc262041aa" providerId="LiveId" clId="{BBD6D9FD-B9F0-4C2A-8733-28E598D5F2C7}" dt="2019-11-19T20:56:48.822" v="475" actId="20577"/>
          <ac:spMkLst>
            <pc:docMk/>
            <pc:sldMk cId="3718251358" sldId="265"/>
            <ac:spMk id="6" creationId="{0F1DB86D-E26E-4F31-9FAB-CDC4A859D7D1}"/>
          </ac:spMkLst>
        </pc:spChg>
      </pc:sldChg>
      <pc:sldChg chg="addSp delSp modSp add ord">
        <pc:chgData name="Róbert Bimbó" userId="1b25b7fc262041aa" providerId="LiveId" clId="{BBD6D9FD-B9F0-4C2A-8733-28E598D5F2C7}" dt="2019-11-19T21:10:32.595" v="513" actId="1076"/>
        <pc:sldMkLst>
          <pc:docMk/>
          <pc:sldMk cId="830606974" sldId="266"/>
        </pc:sldMkLst>
        <pc:spChg chg="add mod">
          <ac:chgData name="Róbert Bimbó" userId="1b25b7fc262041aa" providerId="LiveId" clId="{BBD6D9FD-B9F0-4C2A-8733-28E598D5F2C7}" dt="2019-11-19T21:10:32.595" v="513" actId="1076"/>
          <ac:spMkLst>
            <pc:docMk/>
            <pc:sldMk cId="830606974" sldId="266"/>
            <ac:spMk id="2" creationId="{3913B0D9-2BC5-4A5F-B832-4AAD64372653}"/>
          </ac:spMkLst>
        </pc:spChg>
        <pc:spChg chg="mod">
          <ac:chgData name="Róbert Bimbó" userId="1b25b7fc262041aa" providerId="LiveId" clId="{BBD6D9FD-B9F0-4C2A-8733-28E598D5F2C7}" dt="2019-11-19T21:08:41.583" v="488" actId="27636"/>
          <ac:spMkLst>
            <pc:docMk/>
            <pc:sldMk cId="830606974" sldId="266"/>
            <ac:spMk id="3" creationId="{D1240AAE-DD9B-439F-832E-3D0FE0D32B70}"/>
          </ac:spMkLst>
        </pc:spChg>
        <pc:spChg chg="del">
          <ac:chgData name="Róbert Bimbó" userId="1b25b7fc262041aa" providerId="LiveId" clId="{BBD6D9FD-B9F0-4C2A-8733-28E598D5F2C7}" dt="2019-11-19T21:08:45.688" v="489" actId="478"/>
          <ac:spMkLst>
            <pc:docMk/>
            <pc:sldMk cId="830606974" sldId="266"/>
            <ac:spMk id="6" creationId="{0F1DB86D-E26E-4F31-9FAB-CDC4A859D7D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428106B-16DB-4660-8DEE-238816D4F9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38847E98-E878-4886-87D6-1E723B9C34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C59A707-09FA-4268-823A-6598A0B41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E48FD-58C1-4460-9965-8DD117436E34}" type="datetimeFigureOut">
              <a:rPr lang="hu-HU" smtClean="0"/>
              <a:t>2019. 11. 19.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35E5C0B-B4DC-4030-971E-98FFAE5C8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637A7A9-A28B-4329-925E-1CEEFE526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B9CD4-3DD5-4E68-9D4C-46F74A382C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31172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0E0CF11-FCF0-4879-8A80-1836B484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4AB33694-AEA9-41C3-BBB6-C7FBF2AB36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5F206C2-DD7E-451E-A7C5-39E50DD85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E48FD-58C1-4460-9965-8DD117436E34}" type="datetimeFigureOut">
              <a:rPr lang="hu-HU" smtClean="0"/>
              <a:t>2019. 11. 19.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7299536-0BDA-478C-9919-CB3205A3D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960AE89-5CBD-421C-BB42-5C66EB261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B9CD4-3DD5-4E68-9D4C-46F74A382C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93664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9BF69557-4F52-4ACD-BD59-F134EAAF17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831F6E91-B5C9-465D-8F9F-42589D305C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F44699F-C78C-4944-B81A-E7BF0AC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E48FD-58C1-4460-9965-8DD117436E34}" type="datetimeFigureOut">
              <a:rPr lang="hu-HU" smtClean="0"/>
              <a:t>2019. 11. 19.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AB2F0D4-263A-412D-BC46-3AF671452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3F45D68-84BD-4CB6-AD6D-2D6DB1D85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B9CD4-3DD5-4E68-9D4C-46F74A382C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6287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77BE50C-07B4-446D-B3DF-AD43648F3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F7449F5-0CA0-4803-B0CF-FFC579770F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D13EEA6-AC43-476A-9A1F-BFB7CEE06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E48FD-58C1-4460-9965-8DD117436E34}" type="datetimeFigureOut">
              <a:rPr lang="hu-HU" smtClean="0"/>
              <a:t>2019. 11. 19.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51C9DF1-8509-46FD-B230-30C00D902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D7B1F00-3A31-493C-AA2A-D1AE286EE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B9CD4-3DD5-4E68-9D4C-46F74A382C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12938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C2E2A35-11F0-4B6C-9DEC-98F32AFB8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5F95BC67-C901-49CE-B9FC-42ED15F3F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F2F92EA-B2A4-445C-8C63-61453277E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E48FD-58C1-4460-9965-8DD117436E34}" type="datetimeFigureOut">
              <a:rPr lang="hu-HU" smtClean="0"/>
              <a:t>2019. 11. 19.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68F6DD6-137B-4DC9-89D6-53C9384AA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4BD1111-27F3-4ED8-881F-9B263BD6B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B9CD4-3DD5-4E68-9D4C-46F74A382C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92843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60E9309-F365-42E6-9CD0-9559B62FE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07483BA-ADA8-4FA0-9EE4-9CEB745437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30E82E1E-171E-4F9C-8C27-7F22EB6E44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CFF1D48-B43E-4068-A658-96EFBCB71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E48FD-58C1-4460-9965-8DD117436E34}" type="datetimeFigureOut">
              <a:rPr lang="hu-HU" smtClean="0"/>
              <a:t>2019. 11. 19.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4DB7ECD6-F4C9-4B85-90E8-9180229F2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A8C1A75-D090-4785-BC64-619C40134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B9CD4-3DD5-4E68-9D4C-46F74A382C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95684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3BFB058-4284-4B52-BCE6-11172896C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FBC64AD4-B422-458C-AAA5-4F208B38B9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BDFF8558-D451-45CA-AFA3-799782A986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34C6E2AD-67E7-4EFD-8FBF-1E7418C6EC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847C0433-FE3F-49E1-940E-9122E3B10E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863B17F7-0E7E-408A-8B6C-392157364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E48FD-58C1-4460-9965-8DD117436E34}" type="datetimeFigureOut">
              <a:rPr lang="hu-HU" smtClean="0"/>
              <a:t>2019. 11. 19.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519D05F7-D152-4282-BE4D-97E49DCBA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ECABB55A-185C-421E-9F45-6243F32BA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B9CD4-3DD5-4E68-9D4C-46F74A382C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04710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6706C58-F60C-4434-AB9F-82D725009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AC110332-9DD6-405F-9AF9-93BF5AC02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E48FD-58C1-4460-9965-8DD117436E34}" type="datetimeFigureOut">
              <a:rPr lang="hu-HU" smtClean="0"/>
              <a:t>2019. 11. 19.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73AB51D8-70F6-4044-A414-B06787226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87FB4DA4-AB6D-4203-838A-B9395F441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B9CD4-3DD5-4E68-9D4C-46F74A382C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5467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3A05CDB1-EB2C-4F50-A4A0-44E28ABA4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E48FD-58C1-4460-9965-8DD117436E34}" type="datetimeFigureOut">
              <a:rPr lang="hu-HU" smtClean="0"/>
              <a:t>2019. 11. 19.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3373FF3E-CF95-4A98-8092-FA4C550DB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01896599-F13B-4610-AC82-28058AE45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B9CD4-3DD5-4E68-9D4C-46F74A382C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78739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C9A7319-9A9C-4924-B6DE-BF32EB831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962604A-FEEE-40E6-9740-3F468FFC44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1446CEEE-31CA-4FD1-8F25-0F8B7FF01A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C75F544C-0B94-471F-95E5-C10438D3E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E48FD-58C1-4460-9965-8DD117436E34}" type="datetimeFigureOut">
              <a:rPr lang="hu-HU" smtClean="0"/>
              <a:t>2019. 11. 19.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7FE7AE93-57B8-4338-B004-1B8A5D9C5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C76F8732-A409-47FA-A6FD-E2C140CC2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B9CD4-3DD5-4E68-9D4C-46F74A382C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32686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6182B5B-17E6-485D-92F5-78C1DEF69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778ED53B-FEE7-4CED-B4B0-E45EDCCB37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E176B26A-9CD4-42F1-95DB-58FB5CE680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C9AA369D-16BF-4476-AA39-F8425BB9C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E48FD-58C1-4460-9965-8DD117436E34}" type="datetimeFigureOut">
              <a:rPr lang="hu-HU" smtClean="0"/>
              <a:t>2019. 11. 19.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1BECCF74-39FA-47AD-887D-C05EE9DF0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5E2CCE8D-D2AE-4999-B1F8-35D98244F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B9CD4-3DD5-4E68-9D4C-46F74A382C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64645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5E66A434-0764-4508-B8D6-5A2E6246D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F27A557D-29B4-4344-81C5-722557FC2B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F8DBF038-9422-4D61-A5FC-DEE092603A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FE48FD-58C1-4460-9965-8DD117436E34}" type="datetimeFigureOut">
              <a:rPr lang="hu-HU" smtClean="0"/>
              <a:t>2019. 11. 19.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6A2A6D4-5E84-48B8-96C6-AB0D776A73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2A649C6-9189-47D5-A9D8-9CA6DCC879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B9CD4-3DD5-4E68-9D4C-46F74A382C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10495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 descr="A képen teherautó, nagyon nagy, csónak, ülő látható&#10;&#10;Automatikusan generált leírás">
            <a:extLst>
              <a:ext uri="{FF2B5EF4-FFF2-40B4-BE49-F238E27FC236}">
                <a16:creationId xmlns:a16="http://schemas.microsoft.com/office/drawing/2014/main" id="{56A81FC9-EF9E-43AD-AF61-DF86A8549A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85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C8C875C9-8C72-43A7-96A8-6E4ACCE31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3875" y="42595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1" dirty="0" err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Fuvarozási</a:t>
            </a:r>
            <a:r>
              <a:rPr 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ágazatok</a:t>
            </a:r>
            <a:endParaRPr lang="en-US" sz="44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35069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124356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20956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5010DA8-2051-4699-AD36-E02C2CFB1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6628" y="1783959"/>
            <a:ext cx="5155562" cy="2889114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7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Csővezetékes</a:t>
            </a:r>
            <a:r>
              <a:rPr lang="en-US" sz="7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7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fuvarozás</a:t>
            </a:r>
            <a:endParaRPr lang="en-US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Kép 3" descr="A képen kültéri, fű, mező, hegy látható&#10;&#10;Automatikusan generált leírás">
            <a:extLst>
              <a:ext uri="{FF2B5EF4-FFF2-40B4-BE49-F238E27FC236}">
                <a16:creationId xmlns:a16="http://schemas.microsoft.com/office/drawing/2014/main" id="{86AC58C4-868D-460E-82C4-38CAB5CD59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3" r="14247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211023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10">
            <a:extLst>
              <a:ext uri="{FF2B5EF4-FFF2-40B4-BE49-F238E27FC236}">
                <a16:creationId xmlns:a16="http://schemas.microsoft.com/office/drawing/2014/main" id="{48A740BC-A0AA-45E0-B899-2AE9C6FE1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13121" y="-2"/>
            <a:ext cx="6278879" cy="6858002"/>
          </a:xfrm>
          <a:custGeom>
            <a:avLst/>
            <a:gdLst>
              <a:gd name="connsiteX0" fmla="*/ 45572 w 6278879"/>
              <a:gd name="connsiteY0" fmla="*/ 0 h 6858002"/>
              <a:gd name="connsiteX1" fmla="*/ 6278879 w 6278879"/>
              <a:gd name="connsiteY1" fmla="*/ 0 h 6858002"/>
              <a:gd name="connsiteX2" fmla="*/ 6278879 w 6278879"/>
              <a:gd name="connsiteY2" fmla="*/ 6858002 h 6858002"/>
              <a:gd name="connsiteX3" fmla="*/ 3292308 w 6278879"/>
              <a:gd name="connsiteY3" fmla="*/ 6858002 h 6858002"/>
              <a:gd name="connsiteX4" fmla="*/ 3181526 w 6278879"/>
              <a:gd name="connsiteY4" fmla="*/ 6786982 h 6858002"/>
              <a:gd name="connsiteX5" fmla="*/ 0 w 6278879"/>
              <a:gd name="connsiteY5" fmla="*/ 803254 h 6858002"/>
              <a:gd name="connsiteX6" fmla="*/ 37255 w 6278879"/>
              <a:gd name="connsiteY6" fmla="*/ 65447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9" h="6858002">
                <a:moveTo>
                  <a:pt x="45572" y="0"/>
                </a:moveTo>
                <a:lnTo>
                  <a:pt x="6278879" y="0"/>
                </a:lnTo>
                <a:lnTo>
                  <a:pt x="6278879" y="6858002"/>
                </a:lnTo>
                <a:lnTo>
                  <a:pt x="3292308" y="6858002"/>
                </a:lnTo>
                <a:lnTo>
                  <a:pt x="3181526" y="6786982"/>
                </a:lnTo>
                <a:cubicBezTo>
                  <a:pt x="1262021" y="5490191"/>
                  <a:pt x="0" y="3294103"/>
                  <a:pt x="0" y="803254"/>
                </a:cubicBezTo>
                <a:cubicBezTo>
                  <a:pt x="0" y="554169"/>
                  <a:pt x="12620" y="308032"/>
                  <a:pt x="37255" y="65447"/>
                </a:cubicBez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Arrow Connector 12">
            <a:extLst>
              <a:ext uri="{FF2B5EF4-FFF2-40B4-BE49-F238E27FC236}">
                <a16:creationId xmlns:a16="http://schemas.microsoft.com/office/drawing/2014/main" id="{B874EF51-C858-4BB9-97C3-D17755787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63661" y="2316480"/>
            <a:ext cx="82296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1240AAE-DD9B-439F-832E-3D0FE0D32B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218" y="445539"/>
            <a:ext cx="11141996" cy="187093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hu-HU" sz="3200" dirty="0"/>
              <a:t>Csővezetékes árutovábbítás: olyan különleges szállítóeszköz (berendezés), amelynél a pályát és a járművet közös műszaki elem, a cső egyesíti. Rövid szállítási távolságok esetében az áruk mozgása az enyhe lejtésű csövekben a gravitációs energia hatására jön létre, nagy szállítási távolságok esetében helyhez kötött szivattyúkkal, illetve légszállító gépekkel segítik elő a mozgást.</a:t>
            </a:r>
          </a:p>
        </p:txBody>
      </p:sp>
      <p:sp>
        <p:nvSpPr>
          <p:cNvPr id="4" name="Tartalom helye 2">
            <a:extLst>
              <a:ext uri="{FF2B5EF4-FFF2-40B4-BE49-F238E27FC236}">
                <a16:creationId xmlns:a16="http://schemas.microsoft.com/office/drawing/2014/main" id="{13B05C1D-29BB-45CF-93A3-047CF074D613}"/>
              </a:ext>
            </a:extLst>
          </p:cNvPr>
          <p:cNvSpPr txBox="1">
            <a:spLocks/>
          </p:cNvSpPr>
          <p:nvPr/>
        </p:nvSpPr>
        <p:spPr>
          <a:xfrm>
            <a:off x="838200" y="1738860"/>
            <a:ext cx="10515600" cy="1334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hu-HU" dirty="0"/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3913B0D9-2BC5-4A5F-B832-4AAD64372653}"/>
              </a:ext>
            </a:extLst>
          </p:cNvPr>
          <p:cNvSpPr/>
          <p:nvPr/>
        </p:nvSpPr>
        <p:spPr>
          <a:xfrm>
            <a:off x="583493" y="2576116"/>
            <a:ext cx="10659256" cy="4524315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1028700" fontAlgn="ctr"/>
            <a:r>
              <a:rPr lang="hu-HU" sz="2800" dirty="0">
                <a:latin typeface="Calibri" panose="020F0502020204030204" pitchFamily="34" charset="0"/>
              </a:rPr>
              <a:t>Előnyei:</a:t>
            </a:r>
          </a:p>
          <a:p>
            <a:pPr marL="742950" lvl="1" indent="-285750" fontAlgn="ctr">
              <a:buFont typeface="Arial" panose="020B0604020202020204" pitchFamily="34" charset="0"/>
              <a:buChar char="•"/>
            </a:pPr>
            <a:r>
              <a:rPr lang="hu-HU" sz="2800" dirty="0">
                <a:latin typeface="Calibri" panose="020F0502020204030204" pitchFamily="34" charset="0"/>
              </a:rPr>
              <a:t>Megbízható</a:t>
            </a:r>
          </a:p>
          <a:p>
            <a:pPr marL="742950" lvl="1" indent="-285750" fontAlgn="ctr">
              <a:buFont typeface="Arial" panose="020B0604020202020204" pitchFamily="34" charset="0"/>
              <a:buChar char="•"/>
            </a:pPr>
            <a:r>
              <a:rPr lang="hu-HU" sz="2800" dirty="0">
                <a:latin typeface="Calibri" panose="020F0502020204030204" pitchFamily="34" charset="0"/>
              </a:rPr>
              <a:t>Nem befolyásolja az időjárás</a:t>
            </a:r>
          </a:p>
          <a:p>
            <a:pPr marL="742950" lvl="1" indent="-285750" fontAlgn="ctr">
              <a:buFont typeface="Arial" panose="020B0604020202020204" pitchFamily="34" charset="0"/>
              <a:buChar char="•"/>
            </a:pPr>
            <a:r>
              <a:rPr lang="hu-HU" sz="2800" dirty="0">
                <a:latin typeface="Calibri" panose="020F0502020204030204" pitchFamily="34" charset="0"/>
              </a:rPr>
              <a:t>Nem környezetszennyező</a:t>
            </a:r>
          </a:p>
          <a:p>
            <a:pPr marL="1028700" fontAlgn="ctr"/>
            <a:endParaRPr lang="hu-HU" sz="2800" dirty="0">
              <a:latin typeface="Calibri" panose="020F0502020204030204" pitchFamily="34" charset="0"/>
            </a:endParaRPr>
          </a:p>
          <a:p>
            <a:pPr marL="1028700" fontAlgn="ctr"/>
            <a:endParaRPr lang="hu-HU" sz="2800" dirty="0">
              <a:latin typeface="Calibri" panose="020F0502020204030204" pitchFamily="34" charset="0"/>
            </a:endParaRPr>
          </a:p>
          <a:p>
            <a:pPr marL="1028700" fontAlgn="ctr"/>
            <a:endParaRPr lang="hu-HU" sz="2800" dirty="0">
              <a:latin typeface="Calibri" panose="020F0502020204030204" pitchFamily="34" charset="0"/>
            </a:endParaRPr>
          </a:p>
          <a:p>
            <a:pPr marL="1028700" fontAlgn="ctr"/>
            <a:endParaRPr lang="hu-HU" sz="2800" dirty="0">
              <a:latin typeface="Calibri" panose="020F0502020204030204" pitchFamily="34" charset="0"/>
            </a:endParaRPr>
          </a:p>
          <a:p>
            <a:pPr marL="1028700" fontAlgn="ctr"/>
            <a:endParaRPr lang="hu-HU" sz="2800" dirty="0">
              <a:latin typeface="Calibri" panose="020F0502020204030204" pitchFamily="34" charset="0"/>
            </a:endParaRPr>
          </a:p>
          <a:p>
            <a:pPr marL="1028700" fontAlgn="ctr"/>
            <a:endParaRPr lang="hu-HU" sz="2800" dirty="0">
              <a:latin typeface="Calibri" panose="020F0502020204030204" pitchFamily="34" charset="0"/>
            </a:endParaRPr>
          </a:p>
          <a:p>
            <a:pPr marL="1028700" fontAlgn="ctr"/>
            <a:r>
              <a:rPr lang="hu-HU" sz="2800" dirty="0">
                <a:latin typeface="Calibri" panose="020F0502020204030204" pitchFamily="34" charset="0"/>
              </a:rPr>
              <a:t>Hátrányai:</a:t>
            </a:r>
          </a:p>
          <a:p>
            <a:pPr marL="742950" lvl="1" indent="-285750" fontAlgn="ctr">
              <a:buFont typeface="Arial" panose="020B0604020202020204" pitchFamily="34" charset="0"/>
              <a:buChar char="•"/>
            </a:pPr>
            <a:r>
              <a:rPr lang="hu-HU" sz="2800" dirty="0">
                <a:latin typeface="Calibri" panose="020F0502020204030204" pitchFamily="34" charset="0"/>
              </a:rPr>
              <a:t>Korlátozott árufajtáknál használható (nem keverhető)</a:t>
            </a:r>
          </a:p>
          <a:p>
            <a:pPr marL="742950" lvl="1" indent="-285750" fontAlgn="ctr">
              <a:buFont typeface="Arial" panose="020B0604020202020204" pitchFamily="34" charset="0"/>
              <a:buChar char="•"/>
            </a:pPr>
            <a:r>
              <a:rPr lang="hu-HU" sz="2800" dirty="0">
                <a:latin typeface="Calibri" panose="020F0502020204030204" pitchFamily="34" charset="0"/>
              </a:rPr>
              <a:t>Alacsony sebesség</a:t>
            </a:r>
          </a:p>
          <a:p>
            <a:pPr marL="742950" lvl="1" indent="-285750" fontAlgn="ctr">
              <a:buFont typeface="Arial" panose="020B0604020202020204" pitchFamily="34" charset="0"/>
              <a:buChar char="•"/>
            </a:pPr>
            <a:r>
              <a:rPr lang="hu-HU" sz="2800" dirty="0">
                <a:latin typeface="Calibri" panose="020F0502020204030204" pitchFamily="34" charset="0"/>
              </a:rPr>
              <a:t>Nagy beruházási tőke igény (sokba kerül)</a:t>
            </a:r>
          </a:p>
          <a:p>
            <a:pPr marL="742950" lvl="1" indent="-285750" fontAlgn="ctr">
              <a:buFont typeface="Arial" panose="020B0604020202020204" pitchFamily="34" charset="0"/>
              <a:buChar char="•"/>
            </a:pPr>
            <a:r>
              <a:rPr lang="hu-HU" sz="2800" dirty="0">
                <a:latin typeface="Calibri" panose="020F0502020204030204" pitchFamily="34" charset="0"/>
              </a:rPr>
              <a:t>Nehezen alkalmazkodik a változó igényekhez</a:t>
            </a:r>
          </a:p>
        </p:txBody>
      </p:sp>
    </p:spTree>
    <p:extLst>
      <p:ext uri="{BB962C8B-B14F-4D97-AF65-F5344CB8AC3E}">
        <p14:creationId xmlns:p14="http://schemas.microsoft.com/office/powerpoint/2010/main" val="8306069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5010DA8-2051-4699-AD36-E02C2CFB1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6628" y="1783959"/>
            <a:ext cx="4645250" cy="288911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9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Közúti</a:t>
            </a:r>
            <a:r>
              <a:rPr lang="en-US" sz="9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9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fuvarozás</a:t>
            </a:r>
            <a:endParaRPr lang="en-US" sz="9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6" name="Freeform: Shape 59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Kép 4" descr="A képen kültéri, út, teherautó, autó látható&#10;&#10;Automatikusan generált leírás">
            <a:extLst>
              <a:ext uri="{FF2B5EF4-FFF2-40B4-BE49-F238E27FC236}">
                <a16:creationId xmlns:a16="http://schemas.microsoft.com/office/drawing/2014/main" id="{D9A907C0-2867-46F2-BDDC-3FFC9CBEA5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29" r="27560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413014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10">
            <a:extLst>
              <a:ext uri="{FF2B5EF4-FFF2-40B4-BE49-F238E27FC236}">
                <a16:creationId xmlns:a16="http://schemas.microsoft.com/office/drawing/2014/main" id="{48A740BC-A0AA-45E0-B899-2AE9C6FE1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13121" y="-2"/>
            <a:ext cx="6278879" cy="6858002"/>
          </a:xfrm>
          <a:custGeom>
            <a:avLst/>
            <a:gdLst>
              <a:gd name="connsiteX0" fmla="*/ 45572 w 6278879"/>
              <a:gd name="connsiteY0" fmla="*/ 0 h 6858002"/>
              <a:gd name="connsiteX1" fmla="*/ 6278879 w 6278879"/>
              <a:gd name="connsiteY1" fmla="*/ 0 h 6858002"/>
              <a:gd name="connsiteX2" fmla="*/ 6278879 w 6278879"/>
              <a:gd name="connsiteY2" fmla="*/ 6858002 h 6858002"/>
              <a:gd name="connsiteX3" fmla="*/ 3292308 w 6278879"/>
              <a:gd name="connsiteY3" fmla="*/ 6858002 h 6858002"/>
              <a:gd name="connsiteX4" fmla="*/ 3181526 w 6278879"/>
              <a:gd name="connsiteY4" fmla="*/ 6786982 h 6858002"/>
              <a:gd name="connsiteX5" fmla="*/ 0 w 6278879"/>
              <a:gd name="connsiteY5" fmla="*/ 803254 h 6858002"/>
              <a:gd name="connsiteX6" fmla="*/ 37255 w 6278879"/>
              <a:gd name="connsiteY6" fmla="*/ 65447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9" h="6858002">
                <a:moveTo>
                  <a:pt x="45572" y="0"/>
                </a:moveTo>
                <a:lnTo>
                  <a:pt x="6278879" y="0"/>
                </a:lnTo>
                <a:lnTo>
                  <a:pt x="6278879" y="6858002"/>
                </a:lnTo>
                <a:lnTo>
                  <a:pt x="3292308" y="6858002"/>
                </a:lnTo>
                <a:lnTo>
                  <a:pt x="3181526" y="6786982"/>
                </a:lnTo>
                <a:cubicBezTo>
                  <a:pt x="1262021" y="5490191"/>
                  <a:pt x="0" y="3294103"/>
                  <a:pt x="0" y="803254"/>
                </a:cubicBezTo>
                <a:cubicBezTo>
                  <a:pt x="0" y="554169"/>
                  <a:pt x="12620" y="308032"/>
                  <a:pt x="37255" y="65447"/>
                </a:cubicBez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Arrow Connector 12">
            <a:extLst>
              <a:ext uri="{FF2B5EF4-FFF2-40B4-BE49-F238E27FC236}">
                <a16:creationId xmlns:a16="http://schemas.microsoft.com/office/drawing/2014/main" id="{B874EF51-C858-4BB9-97C3-D17755787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63661" y="2316480"/>
            <a:ext cx="82296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1240AAE-DD9B-439F-832E-3D0FE0D32B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218" y="445539"/>
            <a:ext cx="11141996" cy="14452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3200" dirty="0"/>
              <a:t>Közúti szállítás: a viszonylag rövid távú helyi és körzeti (regionális) forgalomban gazdaságos, számos előnye miatt azonban a távolsági (belföldi és nemzetközi) forgalomban is gyakran alkalmazzák.</a:t>
            </a:r>
          </a:p>
        </p:txBody>
      </p:sp>
      <p:sp>
        <p:nvSpPr>
          <p:cNvPr id="4" name="Tartalom helye 2">
            <a:extLst>
              <a:ext uri="{FF2B5EF4-FFF2-40B4-BE49-F238E27FC236}">
                <a16:creationId xmlns:a16="http://schemas.microsoft.com/office/drawing/2014/main" id="{13B05C1D-29BB-45CF-93A3-047CF074D613}"/>
              </a:ext>
            </a:extLst>
          </p:cNvPr>
          <p:cNvSpPr txBox="1">
            <a:spLocks/>
          </p:cNvSpPr>
          <p:nvPr/>
        </p:nvSpPr>
        <p:spPr>
          <a:xfrm>
            <a:off x="838200" y="1738860"/>
            <a:ext cx="10515600" cy="1334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hu-HU" dirty="0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8D2466FC-6AB4-4CCA-97A5-946E97BCB6E8}"/>
              </a:ext>
            </a:extLst>
          </p:cNvPr>
          <p:cNvSpPr/>
          <p:nvPr/>
        </p:nvSpPr>
        <p:spPr>
          <a:xfrm>
            <a:off x="219818" y="2354709"/>
            <a:ext cx="11017770" cy="5632311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1028700" fontAlgn="ctr">
              <a:spcAft>
                <a:spcPts val="600"/>
              </a:spcAft>
            </a:pPr>
            <a:r>
              <a:rPr lang="hu-HU" sz="2400" dirty="0">
                <a:latin typeface="Calibri" panose="020F0502020204030204" pitchFamily="34" charset="0"/>
              </a:rPr>
              <a:t>Előnyei:</a:t>
            </a:r>
          </a:p>
          <a:p>
            <a:pPr marL="742950" lvl="1" indent="-285750" font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400" dirty="0">
                <a:latin typeface="Calibri" panose="020F0502020204030204" pitchFamily="34" charset="0"/>
              </a:rPr>
              <a:t>megvalósítható a háztól-házig szállítás</a:t>
            </a:r>
          </a:p>
          <a:p>
            <a:pPr marL="742950" lvl="1" indent="-285750" font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400" dirty="0">
                <a:latin typeface="Calibri" panose="020F0502020204030204" pitchFamily="34" charset="0"/>
              </a:rPr>
              <a:t>rövid az áru eljutási ideje</a:t>
            </a:r>
          </a:p>
          <a:p>
            <a:pPr marL="742950" lvl="1" indent="-285750" font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400" dirty="0">
                <a:latin typeface="Calibri" panose="020F0502020204030204" pitchFamily="34" charset="0"/>
              </a:rPr>
              <a:t>rugalmasan alkalmazkodik a fuvarozói igényekhez</a:t>
            </a:r>
          </a:p>
          <a:p>
            <a:pPr marL="742950" lvl="1" indent="-285750" font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400" dirty="0">
                <a:latin typeface="Calibri" panose="020F0502020204030204" pitchFamily="34" charset="0"/>
              </a:rPr>
              <a:t>rugalmas szerződéskötés és tarifakialakítás</a:t>
            </a:r>
          </a:p>
          <a:p>
            <a:pPr marL="742950" lvl="1" indent="-285750" font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400" dirty="0">
                <a:latin typeface="Calibri" panose="020F0502020204030204" pitchFamily="34" charset="0"/>
              </a:rPr>
              <a:t>sűrű hálózat</a:t>
            </a:r>
          </a:p>
          <a:p>
            <a:pPr marL="742950" lvl="1" indent="-285750" font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400" dirty="0">
                <a:latin typeface="Calibri" panose="020F0502020204030204" pitchFamily="34" charset="0"/>
              </a:rPr>
              <a:t>sok féle szállítójármű</a:t>
            </a:r>
          </a:p>
          <a:p>
            <a:pPr marL="1028700" fontAlgn="ctr">
              <a:spcAft>
                <a:spcPts val="600"/>
              </a:spcAft>
            </a:pPr>
            <a:endParaRPr lang="hu-HU" sz="2400" dirty="0">
              <a:latin typeface="Calibri" panose="020F0502020204030204" pitchFamily="34" charset="0"/>
            </a:endParaRPr>
          </a:p>
          <a:p>
            <a:pPr marL="1028700" fontAlgn="ctr">
              <a:spcAft>
                <a:spcPts val="600"/>
              </a:spcAft>
            </a:pPr>
            <a:endParaRPr lang="hu-HU" sz="2400" dirty="0">
              <a:latin typeface="Calibri" panose="020F0502020204030204" pitchFamily="34" charset="0"/>
            </a:endParaRPr>
          </a:p>
          <a:p>
            <a:pPr marL="1028700" fontAlgn="ctr">
              <a:spcAft>
                <a:spcPts val="600"/>
              </a:spcAft>
            </a:pPr>
            <a:endParaRPr lang="hu-HU" sz="2400" dirty="0">
              <a:latin typeface="Calibri" panose="020F0502020204030204" pitchFamily="34" charset="0"/>
            </a:endParaRPr>
          </a:p>
          <a:p>
            <a:pPr marL="1028700" fontAlgn="ctr">
              <a:spcAft>
                <a:spcPts val="600"/>
              </a:spcAft>
            </a:pPr>
            <a:r>
              <a:rPr lang="hu-HU" sz="2400" dirty="0">
                <a:latin typeface="Calibri" panose="020F0502020204030204" pitchFamily="34" charset="0"/>
              </a:rPr>
              <a:t>Hátrányai:</a:t>
            </a:r>
          </a:p>
          <a:p>
            <a:pPr marL="742950" lvl="1" indent="-285750" font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400" dirty="0">
                <a:latin typeface="Calibri" panose="020F0502020204030204" pitchFamily="34" charset="0"/>
              </a:rPr>
              <a:t>nagymértékű függőség a külső környezeti hatásoktól</a:t>
            </a:r>
          </a:p>
          <a:p>
            <a:pPr marL="742950" lvl="1" indent="-285750" font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400" dirty="0">
                <a:latin typeface="Calibri" panose="020F0502020204030204" pitchFamily="34" charset="0"/>
              </a:rPr>
              <a:t>magas a szállítás fajlagos energiaigénye</a:t>
            </a:r>
          </a:p>
          <a:p>
            <a:pPr marL="742950" lvl="1" indent="-285750" font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400" dirty="0">
                <a:latin typeface="Calibri" panose="020F0502020204030204" pitchFamily="34" charset="0"/>
              </a:rPr>
              <a:t>nagy a környezetkárosító hatása</a:t>
            </a:r>
          </a:p>
          <a:p>
            <a:pPr marL="742950" lvl="1" indent="-285750" font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400" dirty="0">
                <a:latin typeface="Calibri" panose="020F0502020204030204" pitchFamily="34" charset="0"/>
              </a:rPr>
              <a:t>útvonal korlátozások, hétvégi szállítási tilalmak</a:t>
            </a:r>
          </a:p>
          <a:p>
            <a:pPr marL="742950" lvl="1" indent="-285750" font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400" dirty="0">
                <a:latin typeface="Calibri" panose="020F0502020204030204" pitchFamily="34" charset="0"/>
              </a:rPr>
              <a:t>nagy árumennyiség fuvarozására kevésbé alkalmas (térfogat és tömeg korlátozások)</a:t>
            </a:r>
          </a:p>
        </p:txBody>
      </p:sp>
    </p:spTree>
    <p:extLst>
      <p:ext uri="{BB962C8B-B14F-4D97-AF65-F5344CB8AC3E}">
        <p14:creationId xmlns:p14="http://schemas.microsoft.com/office/powerpoint/2010/main" val="37413401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5010DA8-2051-4699-AD36-E02C2CFB1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6628" y="1783959"/>
            <a:ext cx="4645250" cy="288911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9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Vasúti</a:t>
            </a:r>
            <a:r>
              <a:rPr lang="en-US" sz="9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9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fuvarozás</a:t>
            </a:r>
            <a:endParaRPr lang="en-US" sz="9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Kép 3" descr="A képen kültéri, vonat, szállítás, fű látható&#10;&#10;Automatikusan generált leírás">
            <a:extLst>
              <a:ext uri="{FF2B5EF4-FFF2-40B4-BE49-F238E27FC236}">
                <a16:creationId xmlns:a16="http://schemas.microsoft.com/office/drawing/2014/main" id="{DA3D51DB-4539-4B9E-885E-45DE60F807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8" r="34582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254199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10">
            <a:extLst>
              <a:ext uri="{FF2B5EF4-FFF2-40B4-BE49-F238E27FC236}">
                <a16:creationId xmlns:a16="http://schemas.microsoft.com/office/drawing/2014/main" id="{48A740BC-A0AA-45E0-B899-2AE9C6FE1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13121" y="-2"/>
            <a:ext cx="6278879" cy="6858002"/>
          </a:xfrm>
          <a:custGeom>
            <a:avLst/>
            <a:gdLst>
              <a:gd name="connsiteX0" fmla="*/ 45572 w 6278879"/>
              <a:gd name="connsiteY0" fmla="*/ 0 h 6858002"/>
              <a:gd name="connsiteX1" fmla="*/ 6278879 w 6278879"/>
              <a:gd name="connsiteY1" fmla="*/ 0 h 6858002"/>
              <a:gd name="connsiteX2" fmla="*/ 6278879 w 6278879"/>
              <a:gd name="connsiteY2" fmla="*/ 6858002 h 6858002"/>
              <a:gd name="connsiteX3" fmla="*/ 3292308 w 6278879"/>
              <a:gd name="connsiteY3" fmla="*/ 6858002 h 6858002"/>
              <a:gd name="connsiteX4" fmla="*/ 3181526 w 6278879"/>
              <a:gd name="connsiteY4" fmla="*/ 6786982 h 6858002"/>
              <a:gd name="connsiteX5" fmla="*/ 0 w 6278879"/>
              <a:gd name="connsiteY5" fmla="*/ 803254 h 6858002"/>
              <a:gd name="connsiteX6" fmla="*/ 37255 w 6278879"/>
              <a:gd name="connsiteY6" fmla="*/ 65447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9" h="6858002">
                <a:moveTo>
                  <a:pt x="45572" y="0"/>
                </a:moveTo>
                <a:lnTo>
                  <a:pt x="6278879" y="0"/>
                </a:lnTo>
                <a:lnTo>
                  <a:pt x="6278879" y="6858002"/>
                </a:lnTo>
                <a:lnTo>
                  <a:pt x="3292308" y="6858002"/>
                </a:lnTo>
                <a:lnTo>
                  <a:pt x="3181526" y="6786982"/>
                </a:lnTo>
                <a:cubicBezTo>
                  <a:pt x="1262021" y="5490191"/>
                  <a:pt x="0" y="3294103"/>
                  <a:pt x="0" y="803254"/>
                </a:cubicBezTo>
                <a:cubicBezTo>
                  <a:pt x="0" y="554169"/>
                  <a:pt x="12620" y="308032"/>
                  <a:pt x="37255" y="65447"/>
                </a:cubicBez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Arrow Connector 12">
            <a:extLst>
              <a:ext uri="{FF2B5EF4-FFF2-40B4-BE49-F238E27FC236}">
                <a16:creationId xmlns:a16="http://schemas.microsoft.com/office/drawing/2014/main" id="{B874EF51-C858-4BB9-97C3-D17755787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63661" y="2316480"/>
            <a:ext cx="82296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1240AAE-DD9B-439F-832E-3D0FE0D32B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6372" y="960679"/>
            <a:ext cx="11141996" cy="14452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3200" dirty="0"/>
              <a:t>Vasúti szállítás: nagy árumennyiségek (tömegáruk) viszonylag nagy távolságra való továbbítására alkalmazható előnyösen.</a:t>
            </a:r>
          </a:p>
        </p:txBody>
      </p:sp>
      <p:sp>
        <p:nvSpPr>
          <p:cNvPr id="4" name="Tartalom helye 2">
            <a:extLst>
              <a:ext uri="{FF2B5EF4-FFF2-40B4-BE49-F238E27FC236}">
                <a16:creationId xmlns:a16="http://schemas.microsoft.com/office/drawing/2014/main" id="{13B05C1D-29BB-45CF-93A3-047CF074D613}"/>
              </a:ext>
            </a:extLst>
          </p:cNvPr>
          <p:cNvSpPr txBox="1">
            <a:spLocks/>
          </p:cNvSpPr>
          <p:nvPr/>
        </p:nvSpPr>
        <p:spPr>
          <a:xfrm>
            <a:off x="838200" y="1738860"/>
            <a:ext cx="10515600" cy="1334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hu-HU" dirty="0"/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0A6A8B3C-2091-4182-A162-CF08034FD199}"/>
              </a:ext>
            </a:extLst>
          </p:cNvPr>
          <p:cNvSpPr/>
          <p:nvPr/>
        </p:nvSpPr>
        <p:spPr>
          <a:xfrm>
            <a:off x="450614" y="2372181"/>
            <a:ext cx="10925014" cy="5190075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1028700" fontAlgn="ctr">
              <a:spcAft>
                <a:spcPts val="600"/>
              </a:spcAft>
            </a:pPr>
            <a:r>
              <a:rPr lang="hu-HU" sz="2400" dirty="0">
                <a:latin typeface="Calibri" panose="020F0502020204030204" pitchFamily="34" charset="0"/>
              </a:rPr>
              <a:t>Előnyei:</a:t>
            </a:r>
          </a:p>
          <a:p>
            <a:pPr marL="742950" lvl="1" indent="-285750" font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400" dirty="0">
                <a:latin typeface="Calibri" panose="020F0502020204030204" pitchFamily="34" charset="0"/>
              </a:rPr>
              <a:t>független a külső, általános jellegű környezeti hatásoktól, valamint a személyforgalomtól</a:t>
            </a:r>
          </a:p>
          <a:p>
            <a:pPr marL="742950" lvl="1" indent="-285750" font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400" dirty="0">
                <a:latin typeface="Calibri" panose="020F0502020204030204" pitchFamily="34" charset="0"/>
              </a:rPr>
              <a:t>kicsi a szállítás fajlagos energiaigénye és környezetkárosító hatása</a:t>
            </a:r>
          </a:p>
          <a:p>
            <a:pPr marL="742950" lvl="1" indent="-285750" font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400" dirty="0">
                <a:latin typeface="Calibri" panose="020F0502020204030204" pitchFamily="34" charset="0"/>
              </a:rPr>
              <a:t>menetrendszerű közlekedés, előre kalkulálható tarifák</a:t>
            </a:r>
          </a:p>
          <a:p>
            <a:pPr marL="742950" lvl="1" indent="-285750" font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400" dirty="0">
                <a:latin typeface="Calibri" panose="020F0502020204030204" pitchFamily="34" charset="0"/>
              </a:rPr>
              <a:t>sok árufajta szállítására ad lehetőséget (sok vasúti kocsi típus)</a:t>
            </a:r>
          </a:p>
          <a:p>
            <a:pPr marL="742950" lvl="1" indent="-285750" font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400" dirty="0">
                <a:latin typeface="Calibri" panose="020F0502020204030204" pitchFamily="34" charset="0"/>
              </a:rPr>
              <a:t>jól kalkulálható tarifarendszer</a:t>
            </a:r>
          </a:p>
          <a:p>
            <a:pPr marL="1028700" fontAlgn="ctr">
              <a:spcAft>
                <a:spcPts val="600"/>
              </a:spcAft>
            </a:pPr>
            <a:endParaRPr lang="hu-HU" sz="2400" dirty="0">
              <a:latin typeface="Calibri" panose="020F0502020204030204" pitchFamily="34" charset="0"/>
            </a:endParaRPr>
          </a:p>
          <a:p>
            <a:pPr marL="1028700" fontAlgn="ctr">
              <a:spcAft>
                <a:spcPts val="600"/>
              </a:spcAft>
            </a:pPr>
            <a:r>
              <a:rPr lang="hu-HU" sz="2400" dirty="0">
                <a:latin typeface="Calibri" panose="020F0502020204030204" pitchFamily="34" charset="0"/>
              </a:rPr>
              <a:t>Hátrányai:</a:t>
            </a:r>
          </a:p>
          <a:p>
            <a:pPr marL="742950" lvl="1" indent="-285750" font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400" dirty="0">
                <a:latin typeface="Calibri" panose="020F0502020204030204" pitchFamily="34" charset="0"/>
              </a:rPr>
              <a:t>hosszú az áruk eljutási ideje</a:t>
            </a:r>
          </a:p>
          <a:p>
            <a:pPr marL="742950" lvl="1" indent="-285750" font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400" dirty="0">
                <a:latin typeface="Calibri" panose="020F0502020204030204" pitchFamily="34" charset="0"/>
              </a:rPr>
              <a:t>a közúthoz képest kevésbé kiépített hálózat</a:t>
            </a:r>
          </a:p>
          <a:p>
            <a:pPr marL="742950" lvl="1" indent="-285750" font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400" dirty="0">
                <a:latin typeface="Calibri" panose="020F0502020204030204" pitchFamily="34" charset="0"/>
              </a:rPr>
              <a:t>csak iparvágányos kapcsolattal oldható meg a háztól-házig szállítás</a:t>
            </a:r>
          </a:p>
          <a:p>
            <a:pPr marL="742950" lvl="1" indent="-285750" font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400" dirty="0">
                <a:latin typeface="Calibri" panose="020F0502020204030204" pitchFamily="34" charset="0"/>
              </a:rPr>
              <a:t>kevésbé rugalmas, nehezen tud alkalmazkodni </a:t>
            </a:r>
          </a:p>
        </p:txBody>
      </p:sp>
    </p:spTree>
    <p:extLst>
      <p:ext uri="{BB962C8B-B14F-4D97-AF65-F5344CB8AC3E}">
        <p14:creationId xmlns:p14="http://schemas.microsoft.com/office/powerpoint/2010/main" val="21313764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5010DA8-2051-4699-AD36-E02C2CFB1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6628" y="1783959"/>
            <a:ext cx="4645250" cy="288911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9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Vízi</a:t>
            </a:r>
            <a:r>
              <a:rPr lang="en-US" sz="9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9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fuvarozás</a:t>
            </a:r>
            <a:endParaRPr lang="en-US" sz="9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Kép 3" descr="A képen kültéri, csónak, hajó, víz látható&#10;&#10;Automatikusan generált leírás">
            <a:extLst>
              <a:ext uri="{FF2B5EF4-FFF2-40B4-BE49-F238E27FC236}">
                <a16:creationId xmlns:a16="http://schemas.microsoft.com/office/drawing/2014/main" id="{C6B64F50-9955-4619-A221-3463DB8998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3" r="25476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0838019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10">
            <a:extLst>
              <a:ext uri="{FF2B5EF4-FFF2-40B4-BE49-F238E27FC236}">
                <a16:creationId xmlns:a16="http://schemas.microsoft.com/office/drawing/2014/main" id="{48A740BC-A0AA-45E0-B899-2AE9C6FE1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13121" y="-2"/>
            <a:ext cx="6278879" cy="6858002"/>
          </a:xfrm>
          <a:custGeom>
            <a:avLst/>
            <a:gdLst>
              <a:gd name="connsiteX0" fmla="*/ 45572 w 6278879"/>
              <a:gd name="connsiteY0" fmla="*/ 0 h 6858002"/>
              <a:gd name="connsiteX1" fmla="*/ 6278879 w 6278879"/>
              <a:gd name="connsiteY1" fmla="*/ 0 h 6858002"/>
              <a:gd name="connsiteX2" fmla="*/ 6278879 w 6278879"/>
              <a:gd name="connsiteY2" fmla="*/ 6858002 h 6858002"/>
              <a:gd name="connsiteX3" fmla="*/ 3292308 w 6278879"/>
              <a:gd name="connsiteY3" fmla="*/ 6858002 h 6858002"/>
              <a:gd name="connsiteX4" fmla="*/ 3181526 w 6278879"/>
              <a:gd name="connsiteY4" fmla="*/ 6786982 h 6858002"/>
              <a:gd name="connsiteX5" fmla="*/ 0 w 6278879"/>
              <a:gd name="connsiteY5" fmla="*/ 803254 h 6858002"/>
              <a:gd name="connsiteX6" fmla="*/ 37255 w 6278879"/>
              <a:gd name="connsiteY6" fmla="*/ 65447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9" h="6858002">
                <a:moveTo>
                  <a:pt x="45572" y="0"/>
                </a:moveTo>
                <a:lnTo>
                  <a:pt x="6278879" y="0"/>
                </a:lnTo>
                <a:lnTo>
                  <a:pt x="6278879" y="6858002"/>
                </a:lnTo>
                <a:lnTo>
                  <a:pt x="3292308" y="6858002"/>
                </a:lnTo>
                <a:lnTo>
                  <a:pt x="3181526" y="6786982"/>
                </a:lnTo>
                <a:cubicBezTo>
                  <a:pt x="1262021" y="5490191"/>
                  <a:pt x="0" y="3294103"/>
                  <a:pt x="0" y="803254"/>
                </a:cubicBezTo>
                <a:cubicBezTo>
                  <a:pt x="0" y="554169"/>
                  <a:pt x="12620" y="308032"/>
                  <a:pt x="37255" y="65447"/>
                </a:cubicBez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Arrow Connector 12">
            <a:extLst>
              <a:ext uri="{FF2B5EF4-FFF2-40B4-BE49-F238E27FC236}">
                <a16:creationId xmlns:a16="http://schemas.microsoft.com/office/drawing/2014/main" id="{B874EF51-C858-4BB9-97C3-D17755787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63661" y="2316480"/>
            <a:ext cx="82296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1240AAE-DD9B-439F-832E-3D0FE0D32B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218" y="445539"/>
            <a:ext cx="11141996" cy="14452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3200" dirty="0"/>
              <a:t>Vízi szállítás: tömegáruk nagy távolságra történő továbbítására célszerűigénybe venni akkor, ha az áruk eljutási ideje viszonylag hosszú lehet.</a:t>
            </a:r>
          </a:p>
        </p:txBody>
      </p:sp>
      <p:sp>
        <p:nvSpPr>
          <p:cNvPr id="4" name="Tartalom helye 2">
            <a:extLst>
              <a:ext uri="{FF2B5EF4-FFF2-40B4-BE49-F238E27FC236}">
                <a16:creationId xmlns:a16="http://schemas.microsoft.com/office/drawing/2014/main" id="{13B05C1D-29BB-45CF-93A3-047CF074D613}"/>
              </a:ext>
            </a:extLst>
          </p:cNvPr>
          <p:cNvSpPr txBox="1">
            <a:spLocks/>
          </p:cNvSpPr>
          <p:nvPr/>
        </p:nvSpPr>
        <p:spPr>
          <a:xfrm>
            <a:off x="838200" y="1738860"/>
            <a:ext cx="10515600" cy="1334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hu-HU" dirty="0"/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CFBF7FFF-4C37-464C-A55E-B45B120FB214}"/>
              </a:ext>
            </a:extLst>
          </p:cNvPr>
          <p:cNvSpPr/>
          <p:nvPr/>
        </p:nvSpPr>
        <p:spPr>
          <a:xfrm>
            <a:off x="219170" y="2721461"/>
            <a:ext cx="11338246" cy="3970318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1028700" fontAlgn="ctr"/>
            <a:r>
              <a:rPr lang="hu-HU" sz="2800" dirty="0">
                <a:latin typeface="Calibri" panose="020F0502020204030204" pitchFamily="34" charset="0"/>
              </a:rPr>
              <a:t>Előnyei:</a:t>
            </a:r>
          </a:p>
          <a:p>
            <a:pPr marL="742950" lvl="1" indent="-285750" fontAlgn="ctr">
              <a:buFont typeface="Arial" panose="020B0604020202020204" pitchFamily="34" charset="0"/>
              <a:buChar char="•"/>
            </a:pPr>
            <a:r>
              <a:rPr lang="hu-HU" sz="2800" dirty="0">
                <a:latin typeface="Calibri" panose="020F0502020204030204" pitchFamily="34" charset="0"/>
              </a:rPr>
              <a:t>nagy mennyiségű áru egy járművön való szállítása</a:t>
            </a:r>
          </a:p>
          <a:p>
            <a:pPr marL="742950" lvl="1" indent="-285750" fontAlgn="ctr">
              <a:buFont typeface="Arial" panose="020B0604020202020204" pitchFamily="34" charset="0"/>
              <a:buChar char="•"/>
            </a:pPr>
            <a:r>
              <a:rPr lang="hu-HU" sz="2800" dirty="0">
                <a:latin typeface="Calibri" panose="020F0502020204030204" pitchFamily="34" charset="0"/>
              </a:rPr>
              <a:t>minimális környezetkárosító hatás</a:t>
            </a:r>
          </a:p>
          <a:p>
            <a:pPr marL="742950" lvl="1" indent="-285750" fontAlgn="ctr">
              <a:buFont typeface="Arial" panose="020B0604020202020204" pitchFamily="34" charset="0"/>
              <a:buChar char="•"/>
            </a:pPr>
            <a:r>
              <a:rPr lang="hu-HU" sz="2800" dirty="0">
                <a:latin typeface="Calibri" panose="020F0502020204030204" pitchFamily="34" charset="0"/>
              </a:rPr>
              <a:t>alacsony a szállítás fajlagos energiaigénye</a:t>
            </a:r>
          </a:p>
          <a:p>
            <a:pPr marL="742950" lvl="1" indent="-285750" fontAlgn="ctr">
              <a:buFont typeface="Arial" panose="020B0604020202020204" pitchFamily="34" charset="0"/>
              <a:buChar char="•"/>
            </a:pPr>
            <a:r>
              <a:rPr lang="hu-HU" sz="2800" dirty="0">
                <a:latin typeface="Calibri" panose="020F0502020204030204" pitchFamily="34" charset="0"/>
              </a:rPr>
              <a:t>rugalmas díjszabás</a:t>
            </a:r>
          </a:p>
          <a:p>
            <a:pPr marL="742950" lvl="1" indent="-285750" fontAlgn="ctr">
              <a:buFont typeface="Arial" panose="020B0604020202020204" pitchFamily="34" charset="0"/>
              <a:buChar char="•"/>
            </a:pPr>
            <a:r>
              <a:rPr lang="hu-HU" sz="2800" dirty="0">
                <a:latin typeface="Calibri" panose="020F0502020204030204" pitchFamily="34" charset="0"/>
              </a:rPr>
              <a:t>sok féle áru szállításra alkalmas</a:t>
            </a:r>
          </a:p>
          <a:p>
            <a:pPr marL="1028700" fontAlgn="ctr"/>
            <a:r>
              <a:rPr lang="hu-HU" sz="2800" dirty="0">
                <a:latin typeface="Calibri" panose="020F0502020204030204" pitchFamily="34" charset="0"/>
              </a:rPr>
              <a:t>Hátrányai:</a:t>
            </a:r>
          </a:p>
          <a:p>
            <a:pPr marL="742950" lvl="1" indent="-285750" fontAlgn="ctr">
              <a:buFont typeface="Arial" panose="020B0604020202020204" pitchFamily="34" charset="0"/>
              <a:buChar char="•"/>
            </a:pPr>
            <a:r>
              <a:rPr lang="hu-HU" sz="2800" dirty="0">
                <a:latin typeface="Calibri" panose="020F0502020204030204" pitchFamily="34" charset="0"/>
              </a:rPr>
              <a:t>hosszú az áruk eljutási ideje</a:t>
            </a:r>
          </a:p>
          <a:p>
            <a:pPr marL="742950" lvl="1" indent="-285750" fontAlgn="ctr">
              <a:buFont typeface="Arial" panose="020B0604020202020204" pitchFamily="34" charset="0"/>
              <a:buChar char="•"/>
            </a:pPr>
            <a:r>
              <a:rPr lang="hu-HU" sz="2800" dirty="0">
                <a:latin typeface="Calibri" panose="020F0502020204030204" pitchFamily="34" charset="0"/>
              </a:rPr>
              <a:t>nincs háztól házig fuvarozás</a:t>
            </a:r>
          </a:p>
          <a:p>
            <a:pPr marL="742950" lvl="1" indent="-285750" fontAlgn="ctr">
              <a:buFont typeface="Arial" panose="020B0604020202020204" pitchFamily="34" charset="0"/>
              <a:buChar char="•"/>
            </a:pPr>
            <a:r>
              <a:rPr lang="hu-HU" sz="2800" dirty="0">
                <a:latin typeface="Calibri" panose="020F0502020204030204" pitchFamily="34" charset="0"/>
              </a:rPr>
              <a:t>a folyók vízállása befolyásolja a szállítási jellemzőket</a:t>
            </a:r>
          </a:p>
          <a:p>
            <a:pPr marL="742950" lvl="1" indent="-285750" fontAlgn="ctr">
              <a:buFont typeface="Arial" panose="020B0604020202020204" pitchFamily="34" charset="0"/>
              <a:buChar char="•"/>
            </a:pPr>
            <a:r>
              <a:rPr lang="hu-HU" sz="2800" dirty="0">
                <a:latin typeface="Calibri" panose="020F0502020204030204" pitchFamily="34" charset="0"/>
              </a:rPr>
              <a:t>jól kiépített (és mély) kikötőkre van szüksége</a:t>
            </a:r>
          </a:p>
          <a:p>
            <a:pPr marL="742950" lvl="1" indent="-285750" fontAlgn="ctr">
              <a:buFont typeface="Arial" panose="020B0604020202020204" pitchFamily="34" charset="0"/>
              <a:buChar char="•"/>
            </a:pPr>
            <a:r>
              <a:rPr lang="hu-HU" sz="2800" dirty="0">
                <a:latin typeface="Calibri" panose="020F0502020204030204" pitchFamily="34" charset="0"/>
              </a:rPr>
              <a:t>a tengerbiztos csomagolás többlet költséget jelent</a:t>
            </a:r>
          </a:p>
        </p:txBody>
      </p:sp>
    </p:spTree>
    <p:extLst>
      <p:ext uri="{BB962C8B-B14F-4D97-AF65-F5344CB8AC3E}">
        <p14:creationId xmlns:p14="http://schemas.microsoft.com/office/powerpoint/2010/main" val="6138419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5010DA8-2051-4699-AD36-E02C2CFB1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6628" y="1783959"/>
            <a:ext cx="4645250" cy="288911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9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Légi</a:t>
            </a:r>
            <a:r>
              <a:rPr lang="en-US" sz="9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9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fuvarozás</a:t>
            </a:r>
            <a:endParaRPr lang="en-US" sz="9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Kép 3" descr="A képen sima, kültéri, út, kifutópálya látható&#10;&#10;Automatikusan generált leírás">
            <a:extLst>
              <a:ext uri="{FF2B5EF4-FFF2-40B4-BE49-F238E27FC236}">
                <a16:creationId xmlns:a16="http://schemas.microsoft.com/office/drawing/2014/main" id="{1DED967A-8F18-4651-BCE5-3C1F5C2849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19" r="23367"/>
          <a:stretch/>
        </p:blipFill>
        <p:spPr>
          <a:xfrm>
            <a:off x="0" y="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7081049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10">
            <a:extLst>
              <a:ext uri="{FF2B5EF4-FFF2-40B4-BE49-F238E27FC236}">
                <a16:creationId xmlns:a16="http://schemas.microsoft.com/office/drawing/2014/main" id="{48A740BC-A0AA-45E0-B899-2AE9C6FE1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13121" y="-2"/>
            <a:ext cx="6278879" cy="6858002"/>
          </a:xfrm>
          <a:custGeom>
            <a:avLst/>
            <a:gdLst>
              <a:gd name="connsiteX0" fmla="*/ 45572 w 6278879"/>
              <a:gd name="connsiteY0" fmla="*/ 0 h 6858002"/>
              <a:gd name="connsiteX1" fmla="*/ 6278879 w 6278879"/>
              <a:gd name="connsiteY1" fmla="*/ 0 h 6858002"/>
              <a:gd name="connsiteX2" fmla="*/ 6278879 w 6278879"/>
              <a:gd name="connsiteY2" fmla="*/ 6858002 h 6858002"/>
              <a:gd name="connsiteX3" fmla="*/ 3292308 w 6278879"/>
              <a:gd name="connsiteY3" fmla="*/ 6858002 h 6858002"/>
              <a:gd name="connsiteX4" fmla="*/ 3181526 w 6278879"/>
              <a:gd name="connsiteY4" fmla="*/ 6786982 h 6858002"/>
              <a:gd name="connsiteX5" fmla="*/ 0 w 6278879"/>
              <a:gd name="connsiteY5" fmla="*/ 803254 h 6858002"/>
              <a:gd name="connsiteX6" fmla="*/ 37255 w 6278879"/>
              <a:gd name="connsiteY6" fmla="*/ 65447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9" h="6858002">
                <a:moveTo>
                  <a:pt x="45572" y="0"/>
                </a:moveTo>
                <a:lnTo>
                  <a:pt x="6278879" y="0"/>
                </a:lnTo>
                <a:lnTo>
                  <a:pt x="6278879" y="6858002"/>
                </a:lnTo>
                <a:lnTo>
                  <a:pt x="3292308" y="6858002"/>
                </a:lnTo>
                <a:lnTo>
                  <a:pt x="3181526" y="6786982"/>
                </a:lnTo>
                <a:cubicBezTo>
                  <a:pt x="1262021" y="5490191"/>
                  <a:pt x="0" y="3294103"/>
                  <a:pt x="0" y="803254"/>
                </a:cubicBezTo>
                <a:cubicBezTo>
                  <a:pt x="0" y="554169"/>
                  <a:pt x="12620" y="308032"/>
                  <a:pt x="37255" y="65447"/>
                </a:cubicBez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Arrow Connector 12">
            <a:extLst>
              <a:ext uri="{FF2B5EF4-FFF2-40B4-BE49-F238E27FC236}">
                <a16:creationId xmlns:a16="http://schemas.microsoft.com/office/drawing/2014/main" id="{B874EF51-C858-4BB9-97C3-D17755787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63661" y="2316480"/>
            <a:ext cx="82296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1240AAE-DD9B-439F-832E-3D0FE0D32B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218" y="445539"/>
            <a:ext cx="11141996" cy="14452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3200" dirty="0"/>
              <a:t>Légi szállítás: akkor célszerű igénybe venni, ha kis mennyiségű, tömegegységre nagy értékű árukat kell nagy távolságra, sürgősen eljuttatni.</a:t>
            </a:r>
          </a:p>
        </p:txBody>
      </p:sp>
      <p:sp>
        <p:nvSpPr>
          <p:cNvPr id="4" name="Tartalom helye 2">
            <a:extLst>
              <a:ext uri="{FF2B5EF4-FFF2-40B4-BE49-F238E27FC236}">
                <a16:creationId xmlns:a16="http://schemas.microsoft.com/office/drawing/2014/main" id="{13B05C1D-29BB-45CF-93A3-047CF074D613}"/>
              </a:ext>
            </a:extLst>
          </p:cNvPr>
          <p:cNvSpPr txBox="1">
            <a:spLocks/>
          </p:cNvSpPr>
          <p:nvPr/>
        </p:nvSpPr>
        <p:spPr>
          <a:xfrm>
            <a:off x="838200" y="1738860"/>
            <a:ext cx="10515600" cy="1334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hu-HU" dirty="0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0F1DB86D-E26E-4F31-9FAB-CDC4A859D7D1}"/>
              </a:ext>
            </a:extLst>
          </p:cNvPr>
          <p:cNvSpPr/>
          <p:nvPr/>
        </p:nvSpPr>
        <p:spPr>
          <a:xfrm>
            <a:off x="245651" y="2586525"/>
            <a:ext cx="11700697" cy="5262979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1028700" fontAlgn="ctr"/>
            <a:r>
              <a:rPr lang="hu-HU" sz="2400" dirty="0">
                <a:latin typeface="Calibri" panose="020F0502020204030204" pitchFamily="34" charset="0"/>
              </a:rPr>
              <a:t>Előnyei:</a:t>
            </a:r>
          </a:p>
          <a:p>
            <a:pPr marL="742950" lvl="1" indent="-285750" fontAlgn="ctr">
              <a:buFont typeface="Arial" panose="020B0604020202020204" pitchFamily="34" charset="0"/>
              <a:buChar char="•"/>
            </a:pPr>
            <a:r>
              <a:rPr lang="hu-HU" sz="2400" dirty="0">
                <a:latin typeface="Calibri" panose="020F0502020204030204" pitchFamily="34" charset="0"/>
              </a:rPr>
              <a:t>rövid az áru eljutási ideje (nagy távolságok esetén is)</a:t>
            </a:r>
          </a:p>
          <a:p>
            <a:pPr marL="742950" lvl="1" indent="-285750" fontAlgn="ctr">
              <a:buFont typeface="Arial" panose="020B0604020202020204" pitchFamily="34" charset="0"/>
              <a:buChar char="•"/>
            </a:pPr>
            <a:r>
              <a:rPr lang="hu-HU" sz="2400" dirty="0">
                <a:latin typeface="Calibri" panose="020F0502020204030204" pitchFamily="34" charset="0"/>
              </a:rPr>
              <a:t>az árut érő igénybevételek minimálisak</a:t>
            </a:r>
          </a:p>
          <a:p>
            <a:pPr marL="742950" lvl="1" indent="-285750" fontAlgn="ctr">
              <a:buFont typeface="Arial" panose="020B0604020202020204" pitchFamily="34" charset="0"/>
              <a:buChar char="•"/>
            </a:pPr>
            <a:r>
              <a:rPr lang="hu-HU" sz="2400" dirty="0">
                <a:latin typeface="Calibri" panose="020F0502020204030204" pitchFamily="34" charset="0"/>
              </a:rPr>
              <a:t>földrészek között is könnyen és gyorsan megvalósítható a kapcsolat</a:t>
            </a:r>
          </a:p>
          <a:p>
            <a:pPr marL="742950" lvl="1" indent="-285750" fontAlgn="ctr">
              <a:buFont typeface="Arial" panose="020B0604020202020204" pitchFamily="34" charset="0"/>
              <a:buChar char="•"/>
            </a:pPr>
            <a:r>
              <a:rPr lang="hu-HU" sz="2400" dirty="0">
                <a:latin typeface="Calibri" panose="020F0502020204030204" pitchFamily="34" charset="0"/>
              </a:rPr>
              <a:t>Az időjárás befolyásolhatja</a:t>
            </a:r>
          </a:p>
          <a:p>
            <a:pPr marL="1028700" fontAlgn="ctr"/>
            <a:endParaRPr lang="hu-HU" sz="2400" dirty="0">
              <a:latin typeface="Calibri" panose="020F0502020204030204" pitchFamily="34" charset="0"/>
            </a:endParaRPr>
          </a:p>
          <a:p>
            <a:pPr marL="1028700" fontAlgn="ctr"/>
            <a:endParaRPr lang="hu-HU" sz="2400" dirty="0">
              <a:latin typeface="Calibri" panose="020F0502020204030204" pitchFamily="34" charset="0"/>
            </a:endParaRPr>
          </a:p>
          <a:p>
            <a:pPr marL="1028700" fontAlgn="ctr"/>
            <a:endParaRPr lang="hu-HU" sz="2400" dirty="0">
              <a:latin typeface="Calibri" panose="020F0502020204030204" pitchFamily="34" charset="0"/>
            </a:endParaRPr>
          </a:p>
          <a:p>
            <a:pPr marL="1028700" fontAlgn="ctr"/>
            <a:endParaRPr lang="hu-HU" sz="2400" dirty="0">
              <a:latin typeface="Calibri" panose="020F0502020204030204" pitchFamily="34" charset="0"/>
            </a:endParaRPr>
          </a:p>
          <a:p>
            <a:pPr marL="1028700" fontAlgn="ctr"/>
            <a:endParaRPr lang="hu-HU" sz="2400" dirty="0">
              <a:latin typeface="Calibri" panose="020F0502020204030204" pitchFamily="34" charset="0"/>
            </a:endParaRPr>
          </a:p>
          <a:p>
            <a:pPr marL="1028700" fontAlgn="ctr"/>
            <a:endParaRPr lang="hu-HU" sz="2400" dirty="0">
              <a:latin typeface="Calibri" panose="020F0502020204030204" pitchFamily="34" charset="0"/>
            </a:endParaRPr>
          </a:p>
          <a:p>
            <a:pPr marL="1028700" fontAlgn="ctr"/>
            <a:endParaRPr lang="hu-HU" sz="2400" dirty="0">
              <a:latin typeface="Calibri" panose="020F0502020204030204" pitchFamily="34" charset="0"/>
            </a:endParaRPr>
          </a:p>
          <a:p>
            <a:pPr marL="1028700" fontAlgn="ctr"/>
            <a:r>
              <a:rPr lang="hu-HU" sz="2400" dirty="0">
                <a:latin typeface="Calibri" panose="020F0502020204030204" pitchFamily="34" charset="0"/>
              </a:rPr>
              <a:t>Hátrányai:</a:t>
            </a:r>
          </a:p>
          <a:p>
            <a:pPr marL="742950" lvl="1" indent="-285750" fontAlgn="ctr">
              <a:buFont typeface="Arial" panose="020B0604020202020204" pitchFamily="34" charset="0"/>
              <a:buChar char="•"/>
            </a:pPr>
            <a:r>
              <a:rPr lang="hu-HU" sz="2400" dirty="0">
                <a:latin typeface="Calibri" panose="020F0502020204030204" pitchFamily="34" charset="0"/>
              </a:rPr>
              <a:t>magas a fuvardíj</a:t>
            </a:r>
          </a:p>
          <a:p>
            <a:pPr marL="742950" lvl="1" indent="-285750" fontAlgn="ctr">
              <a:buFont typeface="Arial" panose="020B0604020202020204" pitchFamily="34" charset="0"/>
              <a:buChar char="•"/>
            </a:pPr>
            <a:r>
              <a:rPr lang="hu-HU" sz="2400" dirty="0">
                <a:latin typeface="Calibri" panose="020F0502020204030204" pitchFamily="34" charset="0"/>
              </a:rPr>
              <a:t>korlátozott a szállítható áruk köre (ömlesztett tömegáruknál nem alkalmas)</a:t>
            </a:r>
          </a:p>
          <a:p>
            <a:pPr marL="742950" lvl="1" indent="-285750" fontAlgn="ctr">
              <a:buFont typeface="Arial" panose="020B0604020202020204" pitchFamily="34" charset="0"/>
              <a:buChar char="•"/>
            </a:pPr>
            <a:r>
              <a:rPr lang="hu-HU" sz="2400" dirty="0">
                <a:latin typeface="Calibri" panose="020F0502020204030204" pitchFamily="34" charset="0"/>
              </a:rPr>
              <a:t>a repülőtérre való fel- és az onnan való elfuvarozás külön szervezést igényel (sok átrakás)</a:t>
            </a:r>
          </a:p>
          <a:p>
            <a:pPr marL="742950" lvl="1" indent="-285750" fontAlgn="ctr">
              <a:buFont typeface="Arial" panose="020B0604020202020204" pitchFamily="34" charset="0"/>
              <a:buChar char="•"/>
            </a:pPr>
            <a:r>
              <a:rPr lang="hu-HU" sz="2400" dirty="0">
                <a:latin typeface="Calibri" panose="020F0502020204030204" pitchFamily="34" charset="0"/>
              </a:rPr>
              <a:t>Magas energia igény, jelentős környezet terhelés (zaj, károsanyag)</a:t>
            </a:r>
          </a:p>
        </p:txBody>
      </p:sp>
    </p:spTree>
    <p:extLst>
      <p:ext uri="{BB962C8B-B14F-4D97-AF65-F5344CB8AC3E}">
        <p14:creationId xmlns:p14="http://schemas.microsoft.com/office/powerpoint/2010/main" val="37182513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453</Words>
  <Application>Microsoft Office PowerPoint</Application>
  <PresentationFormat>Szélesvásznú</PresentationFormat>
  <Paragraphs>83</Paragraphs>
  <Slides>11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Office-téma</vt:lpstr>
      <vt:lpstr>Fuvarozási ágazatok</vt:lpstr>
      <vt:lpstr>Közúti fuvarozás</vt:lpstr>
      <vt:lpstr>PowerPoint-bemutató</vt:lpstr>
      <vt:lpstr>Vasúti fuvarozás</vt:lpstr>
      <vt:lpstr>PowerPoint-bemutató</vt:lpstr>
      <vt:lpstr>Vízi fuvarozás</vt:lpstr>
      <vt:lpstr>PowerPoint-bemutató</vt:lpstr>
      <vt:lpstr>Légi fuvarozás</vt:lpstr>
      <vt:lpstr>PowerPoint-bemutató</vt:lpstr>
      <vt:lpstr>Csővezetékes fuvarozás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Fuvarozási ágazatok</dc:title>
  <dc:creator>Róbert Bimbó</dc:creator>
  <cp:lastModifiedBy>Róbert Bimbó</cp:lastModifiedBy>
  <cp:revision>1</cp:revision>
  <dcterms:created xsi:type="dcterms:W3CDTF">2019-11-19T20:47:28Z</dcterms:created>
  <dcterms:modified xsi:type="dcterms:W3CDTF">2019-11-19T21:10:32Z</dcterms:modified>
</cp:coreProperties>
</file>