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5143500" type="screen16x9"/>
  <p:notesSz cx="5143500" cy="9144000"/>
  <p:embeddedFontLst>
    <p:embeddedFont>
      <p:font typeface="Calibri" panose="020F0502020204030204" pitchFamily="34" charset="0"/>
      <p:regular r:id="rId6"/>
      <p:bold r:id="rId7"/>
      <p:italic r:id="rId8"/>
      <p:boldItalic r:id="rId9"/>
    </p:embeddedFont>
    <p:embeddedFont>
      <p:font typeface="Spline Sans Bold" panose="020B0604020202020204" charset="0"/>
      <p:regular r:id="rId10"/>
    </p:embeddedFont>
    <p:embeddedFont>
      <p:font typeface="Barlow" panose="020B0604020202020204" charset="-18"/>
      <p:regular r:id="rId11"/>
    </p:embeddedFont>
    <p:embeddedFont>
      <p:font typeface="Barlow Bold" panose="020B0604020202020204" charset="-18"/>
      <p:regular r:id="rId12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6" d="100"/>
          <a:sy n="116" d="100"/>
        </p:scale>
        <p:origin x="490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notesMaster" Target="notesMasters/notesMaster1.xml"/><Relationship Id="rId15" Type="http://schemas.openxmlformats.org/officeDocument/2006/relationships/theme" Target="theme/theme1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5340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0023" y="490314"/>
            <a:ext cx="1089496" cy="168027"/>
          </a:xfrm>
          <a:prstGeom prst="roundRect">
            <a:avLst>
              <a:gd name="adj" fmla="val 72319"/>
            </a:avLst>
          </a:prstGeom>
          <a:solidFill>
            <a:srgbClr val="004D36"/>
          </a:solidFill>
          <a:ln/>
        </p:spPr>
      </p:sp>
      <p:sp>
        <p:nvSpPr>
          <p:cNvPr id="3" name="Text 1"/>
          <p:cNvSpPr/>
          <p:nvPr/>
        </p:nvSpPr>
        <p:spPr>
          <a:xfrm>
            <a:off x="600745" y="520675"/>
            <a:ext cx="1425253" cy="107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6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SZÓSZEDET · VOCABULARY</a:t>
            </a:r>
            <a:endParaRPr lang="en-US" sz="600" dirty="0"/>
          </a:p>
        </p:txBody>
      </p:sp>
      <p:sp>
        <p:nvSpPr>
          <p:cNvPr id="4" name="Text 2"/>
          <p:cNvSpPr/>
          <p:nvPr/>
        </p:nvSpPr>
        <p:spPr>
          <a:xfrm>
            <a:off x="540023" y="684907"/>
            <a:ext cx="3004691" cy="2812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Daily Routine / </a:t>
            </a:r>
            <a:r>
              <a:rPr lang="en-US" sz="1750" b="1" dirty="0">
                <a:solidFill>
                  <a:srgbClr val="16FFBB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Napirend</a:t>
            </a:r>
            <a:endParaRPr lang="en-US" sz="1750" dirty="0"/>
          </a:p>
        </p:txBody>
      </p:sp>
      <p:sp>
        <p:nvSpPr>
          <p:cNvPr id="5" name="Shape 3"/>
          <p:cNvSpPr/>
          <p:nvPr/>
        </p:nvSpPr>
        <p:spPr>
          <a:xfrm>
            <a:off x="540023" y="1065833"/>
            <a:ext cx="8063954" cy="3587353"/>
          </a:xfrm>
          <a:prstGeom prst="roundRect">
            <a:avLst>
              <a:gd name="adj" fmla="val 4234"/>
            </a:avLst>
          </a:prstGeom>
          <a:noFill/>
          <a:ln w="4763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4785" y="1070595"/>
            <a:ext cx="8054429" cy="22807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645988" y="1115169"/>
            <a:ext cx="4279627" cy="138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750" dirty="0">
                <a:solidFill>
                  <a:srgbClr val="000000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🇬🇧</a:t>
            </a:r>
            <a:r>
              <a:rPr lang="en-US" sz="750" b="1" dirty="0">
                <a:solidFill>
                  <a:srgbClr val="E0E4E6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English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4675584" y="1115169"/>
            <a:ext cx="4279627" cy="138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750" dirty="0">
                <a:solidFill>
                  <a:srgbClr val="000000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🇭🇺</a:t>
            </a:r>
            <a:r>
              <a:rPr lang="en-US" sz="750" b="1" dirty="0">
                <a:solidFill>
                  <a:srgbClr val="E0E4E6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Magyar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544785" y="1298674"/>
            <a:ext cx="8054429" cy="223317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0" name="Text 8"/>
          <p:cNvSpPr/>
          <p:nvPr/>
        </p:nvSpPr>
        <p:spPr>
          <a:xfrm>
            <a:off x="645988" y="1343248"/>
            <a:ext cx="4279627" cy="1341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Wake up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4675584" y="1343248"/>
            <a:ext cx="4279627" cy="1341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Felkelni</a:t>
            </a:r>
            <a:endParaRPr lang="en-US" sz="750" dirty="0"/>
          </a:p>
        </p:txBody>
      </p:sp>
      <p:sp>
        <p:nvSpPr>
          <p:cNvPr id="12" name="Shape 10"/>
          <p:cNvSpPr/>
          <p:nvPr/>
        </p:nvSpPr>
        <p:spPr>
          <a:xfrm>
            <a:off x="544785" y="1521991"/>
            <a:ext cx="8054429" cy="223317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3" name="Text 11"/>
          <p:cNvSpPr/>
          <p:nvPr/>
        </p:nvSpPr>
        <p:spPr>
          <a:xfrm>
            <a:off x="645988" y="1566565"/>
            <a:ext cx="4279627" cy="1341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Get ready</a:t>
            </a:r>
            <a:endParaRPr lang="en-US" sz="750" dirty="0"/>
          </a:p>
        </p:txBody>
      </p:sp>
      <p:sp>
        <p:nvSpPr>
          <p:cNvPr id="14" name="Text 12"/>
          <p:cNvSpPr/>
          <p:nvPr/>
        </p:nvSpPr>
        <p:spPr>
          <a:xfrm>
            <a:off x="4675584" y="1566565"/>
            <a:ext cx="4279627" cy="1341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Elkészülni</a:t>
            </a:r>
            <a:endParaRPr lang="en-US" sz="750" dirty="0"/>
          </a:p>
        </p:txBody>
      </p:sp>
      <p:sp>
        <p:nvSpPr>
          <p:cNvPr id="15" name="Shape 13"/>
          <p:cNvSpPr/>
          <p:nvPr/>
        </p:nvSpPr>
        <p:spPr>
          <a:xfrm>
            <a:off x="544785" y="1745307"/>
            <a:ext cx="8054429" cy="223317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6" name="Text 14"/>
          <p:cNvSpPr/>
          <p:nvPr/>
        </p:nvSpPr>
        <p:spPr>
          <a:xfrm>
            <a:off x="645988" y="1789881"/>
            <a:ext cx="4279627" cy="1341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Have a shower</a:t>
            </a:r>
            <a:endParaRPr lang="en-US" sz="750" dirty="0"/>
          </a:p>
        </p:txBody>
      </p:sp>
      <p:sp>
        <p:nvSpPr>
          <p:cNvPr id="17" name="Text 15"/>
          <p:cNvSpPr/>
          <p:nvPr/>
        </p:nvSpPr>
        <p:spPr>
          <a:xfrm>
            <a:off x="4675584" y="1789881"/>
            <a:ext cx="4279627" cy="1341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Zuhanyozni</a:t>
            </a:r>
            <a:endParaRPr lang="en-US" sz="750" dirty="0"/>
          </a:p>
        </p:txBody>
      </p:sp>
      <p:sp>
        <p:nvSpPr>
          <p:cNvPr id="18" name="Shape 16"/>
          <p:cNvSpPr/>
          <p:nvPr/>
        </p:nvSpPr>
        <p:spPr>
          <a:xfrm>
            <a:off x="544785" y="1968624"/>
            <a:ext cx="8054429" cy="223317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9" name="Text 17"/>
          <p:cNvSpPr/>
          <p:nvPr/>
        </p:nvSpPr>
        <p:spPr>
          <a:xfrm>
            <a:off x="645988" y="2013198"/>
            <a:ext cx="4279627" cy="1341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Comb your hair</a:t>
            </a:r>
            <a:endParaRPr lang="en-US" sz="750" dirty="0"/>
          </a:p>
        </p:txBody>
      </p:sp>
      <p:sp>
        <p:nvSpPr>
          <p:cNvPr id="20" name="Text 18"/>
          <p:cNvSpPr/>
          <p:nvPr/>
        </p:nvSpPr>
        <p:spPr>
          <a:xfrm>
            <a:off x="4675584" y="2013198"/>
            <a:ext cx="4279627" cy="1341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Fésülködni</a:t>
            </a:r>
            <a:endParaRPr lang="en-US" sz="750" dirty="0"/>
          </a:p>
        </p:txBody>
      </p:sp>
      <p:sp>
        <p:nvSpPr>
          <p:cNvPr id="21" name="Shape 19"/>
          <p:cNvSpPr/>
          <p:nvPr/>
        </p:nvSpPr>
        <p:spPr>
          <a:xfrm>
            <a:off x="544785" y="2191941"/>
            <a:ext cx="8054429" cy="223317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22" name="Text 20"/>
          <p:cNvSpPr/>
          <p:nvPr/>
        </p:nvSpPr>
        <p:spPr>
          <a:xfrm>
            <a:off x="645988" y="2236515"/>
            <a:ext cx="4279627" cy="1341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Make the bed</a:t>
            </a:r>
            <a:endParaRPr lang="en-US" sz="750" dirty="0"/>
          </a:p>
        </p:txBody>
      </p:sp>
      <p:sp>
        <p:nvSpPr>
          <p:cNvPr id="23" name="Text 21"/>
          <p:cNvSpPr/>
          <p:nvPr/>
        </p:nvSpPr>
        <p:spPr>
          <a:xfrm>
            <a:off x="4675584" y="2236515"/>
            <a:ext cx="4279627" cy="1341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Ágyazni</a:t>
            </a:r>
            <a:endParaRPr lang="en-US" sz="750" dirty="0"/>
          </a:p>
        </p:txBody>
      </p:sp>
      <p:sp>
        <p:nvSpPr>
          <p:cNvPr id="24" name="Shape 22"/>
          <p:cNvSpPr/>
          <p:nvPr/>
        </p:nvSpPr>
        <p:spPr>
          <a:xfrm>
            <a:off x="544785" y="2415257"/>
            <a:ext cx="8054429" cy="223317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25" name="Text 23"/>
          <p:cNvSpPr/>
          <p:nvPr/>
        </p:nvSpPr>
        <p:spPr>
          <a:xfrm>
            <a:off x="645988" y="2459831"/>
            <a:ext cx="4279627" cy="1341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Get breakfast ready</a:t>
            </a:r>
            <a:endParaRPr lang="en-US" sz="750" dirty="0"/>
          </a:p>
        </p:txBody>
      </p:sp>
      <p:sp>
        <p:nvSpPr>
          <p:cNvPr id="26" name="Text 24"/>
          <p:cNvSpPr/>
          <p:nvPr/>
        </p:nvSpPr>
        <p:spPr>
          <a:xfrm>
            <a:off x="4675584" y="2459831"/>
            <a:ext cx="4279627" cy="1341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Reggelit készíteni</a:t>
            </a:r>
            <a:endParaRPr lang="en-US" sz="750" dirty="0"/>
          </a:p>
        </p:txBody>
      </p:sp>
      <p:sp>
        <p:nvSpPr>
          <p:cNvPr id="27" name="Shape 25"/>
          <p:cNvSpPr/>
          <p:nvPr/>
        </p:nvSpPr>
        <p:spPr>
          <a:xfrm>
            <a:off x="544785" y="2638574"/>
            <a:ext cx="8054429" cy="223317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28" name="Text 26"/>
          <p:cNvSpPr/>
          <p:nvPr/>
        </p:nvSpPr>
        <p:spPr>
          <a:xfrm>
            <a:off x="645988" y="2683148"/>
            <a:ext cx="4279627" cy="1341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Read</a:t>
            </a:r>
            <a:endParaRPr lang="en-US" sz="750" dirty="0"/>
          </a:p>
        </p:txBody>
      </p:sp>
      <p:sp>
        <p:nvSpPr>
          <p:cNvPr id="29" name="Text 27"/>
          <p:cNvSpPr/>
          <p:nvPr/>
        </p:nvSpPr>
        <p:spPr>
          <a:xfrm>
            <a:off x="4675584" y="2683148"/>
            <a:ext cx="4279627" cy="1341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Olvasni</a:t>
            </a:r>
            <a:endParaRPr lang="en-US" sz="750" dirty="0"/>
          </a:p>
        </p:txBody>
      </p:sp>
      <p:sp>
        <p:nvSpPr>
          <p:cNvPr id="30" name="Shape 28"/>
          <p:cNvSpPr/>
          <p:nvPr/>
        </p:nvSpPr>
        <p:spPr>
          <a:xfrm>
            <a:off x="544785" y="2861890"/>
            <a:ext cx="8054429" cy="223317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31" name="Text 29"/>
          <p:cNvSpPr/>
          <p:nvPr/>
        </p:nvSpPr>
        <p:spPr>
          <a:xfrm>
            <a:off x="645988" y="2906464"/>
            <a:ext cx="4279627" cy="1341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Go to school</a:t>
            </a:r>
            <a:endParaRPr lang="en-US" sz="750" dirty="0"/>
          </a:p>
        </p:txBody>
      </p:sp>
      <p:sp>
        <p:nvSpPr>
          <p:cNvPr id="32" name="Text 30"/>
          <p:cNvSpPr/>
          <p:nvPr/>
        </p:nvSpPr>
        <p:spPr>
          <a:xfrm>
            <a:off x="4675584" y="2906464"/>
            <a:ext cx="4279627" cy="1341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Iskolába menni</a:t>
            </a:r>
            <a:endParaRPr lang="en-US" sz="750" dirty="0"/>
          </a:p>
        </p:txBody>
      </p:sp>
      <p:sp>
        <p:nvSpPr>
          <p:cNvPr id="33" name="Shape 31"/>
          <p:cNvSpPr/>
          <p:nvPr/>
        </p:nvSpPr>
        <p:spPr>
          <a:xfrm>
            <a:off x="544785" y="3085207"/>
            <a:ext cx="8054429" cy="223317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34" name="Text 32"/>
          <p:cNvSpPr/>
          <p:nvPr/>
        </p:nvSpPr>
        <p:spPr>
          <a:xfrm>
            <a:off x="645988" y="3129781"/>
            <a:ext cx="4279627" cy="1341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Have lunch</a:t>
            </a:r>
            <a:endParaRPr lang="en-US" sz="750" dirty="0"/>
          </a:p>
        </p:txBody>
      </p:sp>
      <p:sp>
        <p:nvSpPr>
          <p:cNvPr id="35" name="Text 33"/>
          <p:cNvSpPr/>
          <p:nvPr/>
        </p:nvSpPr>
        <p:spPr>
          <a:xfrm>
            <a:off x="4675584" y="3129781"/>
            <a:ext cx="4279627" cy="1341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Ebédelni</a:t>
            </a:r>
            <a:endParaRPr lang="en-US" sz="750" dirty="0"/>
          </a:p>
        </p:txBody>
      </p:sp>
      <p:sp>
        <p:nvSpPr>
          <p:cNvPr id="36" name="Shape 34"/>
          <p:cNvSpPr/>
          <p:nvPr/>
        </p:nvSpPr>
        <p:spPr>
          <a:xfrm>
            <a:off x="544785" y="3308524"/>
            <a:ext cx="8054429" cy="223317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37" name="Text 35"/>
          <p:cNvSpPr/>
          <p:nvPr/>
        </p:nvSpPr>
        <p:spPr>
          <a:xfrm>
            <a:off x="645988" y="3353098"/>
            <a:ext cx="4279627" cy="1341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Play</a:t>
            </a:r>
            <a:endParaRPr lang="en-US" sz="750" dirty="0"/>
          </a:p>
        </p:txBody>
      </p:sp>
      <p:sp>
        <p:nvSpPr>
          <p:cNvPr id="38" name="Text 36"/>
          <p:cNvSpPr/>
          <p:nvPr/>
        </p:nvSpPr>
        <p:spPr>
          <a:xfrm>
            <a:off x="4675584" y="3353098"/>
            <a:ext cx="4279627" cy="1341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Játszani</a:t>
            </a:r>
            <a:endParaRPr lang="en-US" sz="750" dirty="0"/>
          </a:p>
        </p:txBody>
      </p:sp>
      <p:sp>
        <p:nvSpPr>
          <p:cNvPr id="39" name="Shape 37"/>
          <p:cNvSpPr/>
          <p:nvPr/>
        </p:nvSpPr>
        <p:spPr>
          <a:xfrm>
            <a:off x="544785" y="3531840"/>
            <a:ext cx="8054429" cy="223317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40" name="Text 38"/>
          <p:cNvSpPr/>
          <p:nvPr/>
        </p:nvSpPr>
        <p:spPr>
          <a:xfrm>
            <a:off x="645988" y="3576414"/>
            <a:ext cx="4279627" cy="1341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Do homework</a:t>
            </a:r>
            <a:endParaRPr lang="en-US" sz="750" dirty="0"/>
          </a:p>
        </p:txBody>
      </p:sp>
      <p:sp>
        <p:nvSpPr>
          <p:cNvPr id="41" name="Text 39"/>
          <p:cNvSpPr/>
          <p:nvPr/>
        </p:nvSpPr>
        <p:spPr>
          <a:xfrm>
            <a:off x="4675584" y="3576414"/>
            <a:ext cx="4279627" cy="1341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Házi feladatot írni</a:t>
            </a:r>
            <a:endParaRPr lang="en-US" sz="750" dirty="0"/>
          </a:p>
        </p:txBody>
      </p:sp>
      <p:sp>
        <p:nvSpPr>
          <p:cNvPr id="42" name="Shape 40"/>
          <p:cNvSpPr/>
          <p:nvPr/>
        </p:nvSpPr>
        <p:spPr>
          <a:xfrm>
            <a:off x="544785" y="3755157"/>
            <a:ext cx="8054429" cy="223317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43" name="Text 41"/>
          <p:cNvSpPr/>
          <p:nvPr/>
        </p:nvSpPr>
        <p:spPr>
          <a:xfrm>
            <a:off x="645988" y="3799731"/>
            <a:ext cx="4279627" cy="1341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Watch TV</a:t>
            </a:r>
            <a:endParaRPr lang="en-US" sz="750" dirty="0"/>
          </a:p>
        </p:txBody>
      </p:sp>
      <p:sp>
        <p:nvSpPr>
          <p:cNvPr id="44" name="Text 42"/>
          <p:cNvSpPr/>
          <p:nvPr/>
        </p:nvSpPr>
        <p:spPr>
          <a:xfrm>
            <a:off x="4675584" y="3799731"/>
            <a:ext cx="4279627" cy="1341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Tévét nézni</a:t>
            </a:r>
            <a:endParaRPr lang="en-US" sz="750" dirty="0"/>
          </a:p>
        </p:txBody>
      </p:sp>
      <p:sp>
        <p:nvSpPr>
          <p:cNvPr id="45" name="Shape 43"/>
          <p:cNvSpPr/>
          <p:nvPr/>
        </p:nvSpPr>
        <p:spPr>
          <a:xfrm>
            <a:off x="544785" y="3978473"/>
            <a:ext cx="8054429" cy="223317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46" name="Text 44"/>
          <p:cNvSpPr/>
          <p:nvPr/>
        </p:nvSpPr>
        <p:spPr>
          <a:xfrm>
            <a:off x="645988" y="4023047"/>
            <a:ext cx="4279627" cy="1341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Have dinner</a:t>
            </a:r>
            <a:endParaRPr lang="en-US" sz="750" dirty="0"/>
          </a:p>
        </p:txBody>
      </p:sp>
      <p:sp>
        <p:nvSpPr>
          <p:cNvPr id="47" name="Text 45"/>
          <p:cNvSpPr/>
          <p:nvPr/>
        </p:nvSpPr>
        <p:spPr>
          <a:xfrm>
            <a:off x="4675584" y="4023047"/>
            <a:ext cx="4279627" cy="1341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Vacsorázni</a:t>
            </a:r>
            <a:endParaRPr lang="en-US" sz="750" dirty="0"/>
          </a:p>
        </p:txBody>
      </p:sp>
      <p:sp>
        <p:nvSpPr>
          <p:cNvPr id="48" name="Shape 46"/>
          <p:cNvSpPr/>
          <p:nvPr/>
        </p:nvSpPr>
        <p:spPr>
          <a:xfrm>
            <a:off x="544785" y="4201790"/>
            <a:ext cx="8054429" cy="223317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49" name="Text 47"/>
          <p:cNvSpPr/>
          <p:nvPr/>
        </p:nvSpPr>
        <p:spPr>
          <a:xfrm>
            <a:off x="645988" y="4246364"/>
            <a:ext cx="4279627" cy="1341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Tell a bedtime story</a:t>
            </a:r>
            <a:endParaRPr lang="en-US" sz="750" dirty="0"/>
          </a:p>
        </p:txBody>
      </p:sp>
      <p:sp>
        <p:nvSpPr>
          <p:cNvPr id="50" name="Text 48"/>
          <p:cNvSpPr/>
          <p:nvPr/>
        </p:nvSpPr>
        <p:spPr>
          <a:xfrm>
            <a:off x="4675584" y="4246364"/>
            <a:ext cx="4279627" cy="1341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Mesét olvasni</a:t>
            </a:r>
            <a:endParaRPr lang="en-US" sz="750" dirty="0"/>
          </a:p>
        </p:txBody>
      </p:sp>
      <p:sp>
        <p:nvSpPr>
          <p:cNvPr id="51" name="Shape 49"/>
          <p:cNvSpPr/>
          <p:nvPr/>
        </p:nvSpPr>
        <p:spPr>
          <a:xfrm>
            <a:off x="544785" y="4425107"/>
            <a:ext cx="8054429" cy="223317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52" name="Text 50"/>
          <p:cNvSpPr/>
          <p:nvPr/>
        </p:nvSpPr>
        <p:spPr>
          <a:xfrm>
            <a:off x="645988" y="4469681"/>
            <a:ext cx="4279627" cy="1341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Go to bed</a:t>
            </a:r>
            <a:endParaRPr lang="en-US" sz="750" dirty="0"/>
          </a:p>
        </p:txBody>
      </p:sp>
      <p:sp>
        <p:nvSpPr>
          <p:cNvPr id="53" name="Text 51"/>
          <p:cNvSpPr/>
          <p:nvPr/>
        </p:nvSpPr>
        <p:spPr>
          <a:xfrm>
            <a:off x="4675584" y="4469681"/>
            <a:ext cx="4279627" cy="1341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Lefeküdni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40023" y="479003"/>
            <a:ext cx="645170" cy="215057"/>
          </a:xfrm>
          <a:prstGeom prst="roundRect">
            <a:avLst>
              <a:gd name="adj" fmla="val 68612"/>
            </a:avLst>
          </a:prstGeom>
          <a:solidFill>
            <a:srgbClr val="004D36"/>
          </a:solidFill>
          <a:ln/>
        </p:spPr>
      </p:sp>
      <p:sp>
        <p:nvSpPr>
          <p:cNvPr id="4" name="Text 1"/>
          <p:cNvSpPr/>
          <p:nvPr/>
        </p:nvSpPr>
        <p:spPr>
          <a:xfrm>
            <a:off x="613767" y="515838"/>
            <a:ext cx="954881" cy="141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dirty="0">
                <a:solidFill>
                  <a:srgbClr val="000000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🇭🇺</a:t>
            </a:r>
            <a:r>
              <a:rPr lang="en-US" sz="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 MAGYAR</a:t>
            </a:r>
            <a:endParaRPr lang="en-US" sz="750" dirty="0"/>
          </a:p>
        </p:txBody>
      </p:sp>
      <p:sp>
        <p:nvSpPr>
          <p:cNvPr id="5" name="Text 2"/>
          <p:cNvSpPr/>
          <p:nvPr/>
        </p:nvSpPr>
        <p:spPr>
          <a:xfrm>
            <a:off x="540023" y="733202"/>
            <a:ext cx="3189684" cy="3415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150" b="1" dirty="0">
                <a:solidFill>
                  <a:srgbClr val="16FFBB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A napom</a:t>
            </a:r>
            <a:endParaRPr lang="en-US" sz="2150" dirty="0"/>
          </a:p>
        </p:txBody>
      </p:sp>
      <p:sp>
        <p:nvSpPr>
          <p:cNvPr id="6" name="Text 3"/>
          <p:cNvSpPr/>
          <p:nvPr/>
        </p:nvSpPr>
        <p:spPr>
          <a:xfrm>
            <a:off x="540023" y="1221730"/>
            <a:ext cx="5092154" cy="176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Mondj egy-egy mondatot minden tevékenységről! </a:t>
            </a:r>
            <a:r>
              <a:rPr lang="en-US" sz="950" i="1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(Say a sentence about each activity!)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540023" y="1508596"/>
            <a:ext cx="2268513" cy="1739875"/>
          </a:xfrm>
          <a:prstGeom prst="roundRect">
            <a:avLst>
              <a:gd name="adj" fmla="val 10601"/>
            </a:avLst>
          </a:prstGeom>
          <a:solidFill>
            <a:srgbClr val="0A081B"/>
          </a:solidFill>
          <a:ln w="14288">
            <a:solidFill>
              <a:srgbClr val="16FFBB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77242" y="1645816"/>
            <a:ext cx="1366242" cy="1755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🌅</a:t>
            </a:r>
            <a:r>
              <a:rPr lang="en-US" sz="10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 Reggel</a:t>
            </a:r>
            <a:endParaRPr lang="en-US" sz="1050" dirty="0"/>
          </a:p>
        </p:txBody>
      </p:sp>
      <p:sp>
        <p:nvSpPr>
          <p:cNvPr id="9" name="Text 6"/>
          <p:cNvSpPr/>
          <p:nvPr/>
        </p:nvSpPr>
        <p:spPr>
          <a:xfrm>
            <a:off x="677242" y="1880146"/>
            <a:ext cx="1994074" cy="12311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193040" indent="-193040" algn="l">
              <a:lnSpc>
                <a:spcPct val="120000"/>
              </a:lnSpc>
              <a:buSzPct val="100000"/>
              <a:buChar char="•"/>
            </a:pPr>
            <a:r>
              <a:rPr lang="en-US" sz="9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Felkelni</a:t>
            </a:r>
            <a:endParaRPr lang="en-US" sz="950" dirty="0"/>
          </a:p>
          <a:p>
            <a:pPr marL="193040" indent="-193040" algn="l">
              <a:lnSpc>
                <a:spcPct val="120000"/>
              </a:lnSpc>
              <a:buSzPct val="100000"/>
              <a:buChar char="•"/>
            </a:pPr>
            <a:r>
              <a:rPr lang="en-US" sz="9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Elkészülni</a:t>
            </a:r>
            <a:endParaRPr lang="en-US" sz="950" dirty="0"/>
          </a:p>
          <a:p>
            <a:pPr marL="193040" indent="-193040" algn="l">
              <a:lnSpc>
                <a:spcPct val="120000"/>
              </a:lnSpc>
              <a:buSzPct val="100000"/>
              <a:buChar char="•"/>
            </a:pPr>
            <a:r>
              <a:rPr lang="en-US" sz="9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Zuhanyozni</a:t>
            </a:r>
            <a:endParaRPr lang="en-US" sz="950" dirty="0"/>
          </a:p>
          <a:p>
            <a:pPr marL="193040" indent="-193040" algn="l">
              <a:lnSpc>
                <a:spcPct val="120000"/>
              </a:lnSpc>
              <a:buSzPct val="100000"/>
              <a:buChar char="•"/>
            </a:pPr>
            <a:r>
              <a:rPr lang="en-US" sz="9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Fésülködni</a:t>
            </a:r>
            <a:endParaRPr lang="en-US" sz="950" dirty="0"/>
          </a:p>
          <a:p>
            <a:pPr marL="193040" indent="-193040" algn="l">
              <a:lnSpc>
                <a:spcPct val="120000"/>
              </a:lnSpc>
              <a:buSzPct val="100000"/>
              <a:buChar char="•"/>
            </a:pPr>
            <a:r>
              <a:rPr lang="en-US" sz="9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Ágyazni</a:t>
            </a:r>
            <a:endParaRPr lang="en-US" sz="950" dirty="0"/>
          </a:p>
          <a:p>
            <a:pPr marL="193040" indent="-193040" algn="l">
              <a:lnSpc>
                <a:spcPct val="120000"/>
              </a:lnSpc>
              <a:buSzPct val="100000"/>
              <a:buChar char="•"/>
            </a:pPr>
            <a:r>
              <a:rPr lang="en-US" sz="9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Reggelit készíteni</a:t>
            </a:r>
            <a:endParaRPr lang="en-US" sz="950" dirty="0"/>
          </a:p>
        </p:txBody>
      </p:sp>
      <p:sp>
        <p:nvSpPr>
          <p:cNvPr id="10" name="Shape 7"/>
          <p:cNvSpPr/>
          <p:nvPr/>
        </p:nvSpPr>
        <p:spPr>
          <a:xfrm>
            <a:off x="2906464" y="1508596"/>
            <a:ext cx="2268513" cy="1739875"/>
          </a:xfrm>
          <a:prstGeom prst="roundRect">
            <a:avLst>
              <a:gd name="adj" fmla="val 10601"/>
            </a:avLst>
          </a:prstGeom>
          <a:solidFill>
            <a:srgbClr val="0A081B"/>
          </a:solidFill>
          <a:ln w="14288">
            <a:solidFill>
              <a:srgbClr val="29DDDA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043684" y="1645816"/>
            <a:ext cx="1366242" cy="1755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🏫</a:t>
            </a:r>
            <a:r>
              <a:rPr lang="en-US" sz="10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 Délben</a:t>
            </a:r>
            <a:endParaRPr lang="en-US" sz="1050" dirty="0"/>
          </a:p>
        </p:txBody>
      </p:sp>
      <p:sp>
        <p:nvSpPr>
          <p:cNvPr id="12" name="Text 9"/>
          <p:cNvSpPr/>
          <p:nvPr/>
        </p:nvSpPr>
        <p:spPr>
          <a:xfrm>
            <a:off x="3043684" y="1880146"/>
            <a:ext cx="1994074" cy="102021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193040" indent="-193040" algn="l">
              <a:lnSpc>
                <a:spcPct val="120000"/>
              </a:lnSpc>
              <a:buSzPct val="100000"/>
              <a:buChar char="•"/>
            </a:pPr>
            <a:r>
              <a:rPr lang="en-US" sz="9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Olvasni</a:t>
            </a:r>
            <a:endParaRPr lang="en-US" sz="950" dirty="0"/>
          </a:p>
          <a:p>
            <a:pPr marL="193040" indent="-193040" algn="l">
              <a:lnSpc>
                <a:spcPct val="120000"/>
              </a:lnSpc>
              <a:buSzPct val="100000"/>
              <a:buChar char="•"/>
            </a:pPr>
            <a:r>
              <a:rPr lang="en-US" sz="9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Iskolába menni</a:t>
            </a:r>
            <a:endParaRPr lang="en-US" sz="950" dirty="0"/>
          </a:p>
          <a:p>
            <a:pPr marL="193040" indent="-193040" algn="l">
              <a:lnSpc>
                <a:spcPct val="120000"/>
              </a:lnSpc>
              <a:buSzPct val="100000"/>
              <a:buChar char="•"/>
            </a:pPr>
            <a:r>
              <a:rPr lang="en-US" sz="9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Ebédelni</a:t>
            </a:r>
            <a:endParaRPr lang="en-US" sz="950" dirty="0"/>
          </a:p>
          <a:p>
            <a:pPr marL="193040" indent="-193040" algn="l">
              <a:lnSpc>
                <a:spcPct val="120000"/>
              </a:lnSpc>
              <a:buSzPct val="100000"/>
              <a:buChar char="•"/>
            </a:pPr>
            <a:r>
              <a:rPr lang="en-US" sz="9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Játszani</a:t>
            </a:r>
            <a:endParaRPr lang="en-US" sz="950" dirty="0"/>
          </a:p>
          <a:p>
            <a:pPr marL="193040" indent="-193040" algn="l">
              <a:lnSpc>
                <a:spcPct val="120000"/>
              </a:lnSpc>
              <a:buSzPct val="100000"/>
              <a:buChar char="•"/>
            </a:pPr>
            <a:r>
              <a:rPr lang="en-US" sz="9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Házi feladatot írni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540023" y="3346400"/>
            <a:ext cx="4634954" cy="1318096"/>
          </a:xfrm>
          <a:prstGeom prst="roundRect">
            <a:avLst>
              <a:gd name="adj" fmla="val 13993"/>
            </a:avLst>
          </a:prstGeom>
          <a:solidFill>
            <a:srgbClr val="0A081B"/>
          </a:solidFill>
          <a:ln w="14288">
            <a:solidFill>
              <a:srgbClr val="37A7E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77242" y="3483620"/>
            <a:ext cx="1366242" cy="1755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🌙</a:t>
            </a:r>
            <a:r>
              <a:rPr lang="en-US" sz="10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 Este</a:t>
            </a:r>
            <a:endParaRPr lang="en-US" sz="1050" dirty="0"/>
          </a:p>
        </p:txBody>
      </p:sp>
      <p:sp>
        <p:nvSpPr>
          <p:cNvPr id="15" name="Text 12"/>
          <p:cNvSpPr/>
          <p:nvPr/>
        </p:nvSpPr>
        <p:spPr>
          <a:xfrm>
            <a:off x="677242" y="3717950"/>
            <a:ext cx="4360515" cy="8093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193040" indent="-193040" algn="l">
              <a:lnSpc>
                <a:spcPct val="120000"/>
              </a:lnSpc>
              <a:buSzPct val="100000"/>
              <a:buChar char="•"/>
            </a:pPr>
            <a:r>
              <a:rPr lang="en-US" sz="9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Tévét nézni</a:t>
            </a:r>
            <a:endParaRPr lang="en-US" sz="950" dirty="0"/>
          </a:p>
          <a:p>
            <a:pPr marL="193040" indent="-193040" algn="l">
              <a:lnSpc>
                <a:spcPct val="120000"/>
              </a:lnSpc>
              <a:buSzPct val="100000"/>
              <a:buChar char="•"/>
            </a:pPr>
            <a:r>
              <a:rPr lang="en-US" sz="9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Vacsorázni</a:t>
            </a:r>
            <a:endParaRPr lang="en-US" sz="950" dirty="0"/>
          </a:p>
          <a:p>
            <a:pPr marL="193040" indent="-193040" algn="l">
              <a:lnSpc>
                <a:spcPct val="120000"/>
              </a:lnSpc>
              <a:buSzPct val="100000"/>
              <a:buChar char="•"/>
            </a:pPr>
            <a:r>
              <a:rPr lang="en-US" sz="9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Mesét olvasni</a:t>
            </a:r>
            <a:endParaRPr lang="en-US" sz="950" dirty="0"/>
          </a:p>
          <a:p>
            <a:pPr marL="193040" indent="-193040" algn="l">
              <a:lnSpc>
                <a:spcPct val="120000"/>
              </a:lnSpc>
              <a:buSzPct val="100000"/>
              <a:buChar char="•"/>
            </a:pPr>
            <a:r>
              <a:rPr lang="en-US" sz="9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Lefeküdni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0023" y="460177"/>
            <a:ext cx="867147" cy="209699"/>
          </a:xfrm>
          <a:prstGeom prst="roundRect">
            <a:avLst>
              <a:gd name="adj" fmla="val 68985"/>
            </a:avLst>
          </a:prstGeom>
          <a:solidFill>
            <a:srgbClr val="004D36"/>
          </a:solidFill>
          <a:ln/>
        </p:spPr>
      </p:sp>
      <p:sp>
        <p:nvSpPr>
          <p:cNvPr id="3" name="Text 1"/>
          <p:cNvSpPr/>
          <p:nvPr/>
        </p:nvSpPr>
        <p:spPr>
          <a:xfrm>
            <a:off x="612353" y="496342"/>
            <a:ext cx="1179686" cy="137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750" dirty="0">
                <a:solidFill>
                  <a:srgbClr val="000000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🎮</a:t>
            </a:r>
            <a:r>
              <a:rPr lang="en-US" sz="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 JÁTÉK · GAME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540023" y="707529"/>
            <a:ext cx="4643363" cy="3348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1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Find Someone Who: </a:t>
            </a:r>
            <a:r>
              <a:rPr lang="en-US" sz="2100" b="1" dirty="0">
                <a:solidFill>
                  <a:srgbClr val="16FFBB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Daily Routine</a:t>
            </a:r>
            <a:endParaRPr lang="en-US" sz="2100" dirty="0"/>
          </a:p>
        </p:txBody>
      </p:sp>
      <p:sp>
        <p:nvSpPr>
          <p:cNvPr id="5" name="Text 3"/>
          <p:cNvSpPr/>
          <p:nvPr/>
        </p:nvSpPr>
        <p:spPr>
          <a:xfrm>
            <a:off x="540023" y="1183630"/>
            <a:ext cx="8521154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Kérdezd meg a társaidat! Ha igen a válasz, írd le a nevüket. </a:t>
            </a:r>
            <a:r>
              <a:rPr lang="en-US" sz="900" i="1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(Ask your classmates! If the answer is yes, write their name.)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40023" y="1461269"/>
            <a:ext cx="8063954" cy="2695724"/>
          </a:xfrm>
          <a:prstGeom prst="roundRect">
            <a:avLst>
              <a:gd name="adj" fmla="val 6708"/>
            </a:avLst>
          </a:prstGeom>
          <a:noFill/>
          <a:ln w="4763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65411" y="1527274"/>
            <a:ext cx="4643586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900" b="1" dirty="0">
                <a:solidFill>
                  <a:srgbClr val="E0E4E6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Find someone who…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097661" y="1527274"/>
            <a:ext cx="3838203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900" b="1" dirty="0">
                <a:solidFill>
                  <a:srgbClr val="E0E4E6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Question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665411" y="1826270"/>
            <a:ext cx="4643586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…wakes up early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5097661" y="1826270"/>
            <a:ext cx="3838203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Do you wake up early?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665411" y="2125266"/>
            <a:ext cx="4643586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…makes their bed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5097661" y="2125266"/>
            <a:ext cx="3838203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Do you make your bed?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665411" y="2424261"/>
            <a:ext cx="4643586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…has a shower in the morning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5097661" y="2424261"/>
            <a:ext cx="3838203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Do you have a shower in the morning?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665411" y="2723257"/>
            <a:ext cx="4643586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…reads books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5097661" y="2723257"/>
            <a:ext cx="3838203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Do you read books?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665411" y="3022253"/>
            <a:ext cx="4643586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…plays after school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5097661" y="3022253"/>
            <a:ext cx="3838203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Do you play after school?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65411" y="3321248"/>
            <a:ext cx="4643586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…does their homework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5097661" y="3321248"/>
            <a:ext cx="3838203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Do you do your homework?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665411" y="3620244"/>
            <a:ext cx="4643586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…watches TV in the evening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097661" y="3620244"/>
            <a:ext cx="3838203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Do you watch TV in the evening?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665411" y="3919240"/>
            <a:ext cx="4643586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…goes to bed late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5097661" y="3919240"/>
            <a:ext cx="3838203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Do you go to bed late?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540023" y="4262884"/>
            <a:ext cx="8063954" cy="420439"/>
          </a:xfrm>
          <a:prstGeom prst="roundRect">
            <a:avLst>
              <a:gd name="adj" fmla="val 43009"/>
            </a:avLst>
          </a:prstGeom>
          <a:solidFill>
            <a:srgbClr val="00805A"/>
          </a:solidFill>
          <a:ln/>
        </p:spPr>
      </p:sp>
      <p:pic>
        <p:nvPicPr>
          <p:cNvPr id="2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574" y="4427116"/>
            <a:ext cx="150688" cy="120551"/>
          </a:xfrm>
          <a:prstGeom prst="rect">
            <a:avLst/>
          </a:prstGeom>
        </p:spPr>
      </p:pic>
      <p:sp>
        <p:nvSpPr>
          <p:cNvPr id="27" name="Text 24"/>
          <p:cNvSpPr/>
          <p:nvPr/>
        </p:nvSpPr>
        <p:spPr>
          <a:xfrm>
            <a:off x="931813" y="4387155"/>
            <a:ext cx="8008813" cy="1812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💡</a:t>
            </a:r>
            <a:r>
              <a:rPr lang="en-US" sz="900" dirty="0">
                <a:solidFill>
                  <a:srgbClr val="FFFF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 </a:t>
            </a:r>
            <a:r>
              <a:rPr lang="en-US" sz="900" b="1" dirty="0">
                <a:solidFill>
                  <a:srgbClr val="FFFFFF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Tipp / Tip:</a:t>
            </a:r>
            <a:r>
              <a:rPr lang="en-US" sz="900" dirty="0">
                <a:solidFill>
                  <a:srgbClr val="FFFF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 Használd a </a:t>
            </a:r>
            <a:r>
              <a:rPr lang="en-US" sz="900" b="1" dirty="0">
                <a:solidFill>
                  <a:srgbClr val="FFFFFF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Do you…?</a:t>
            </a:r>
            <a:r>
              <a:rPr lang="en-US" sz="900" dirty="0">
                <a:solidFill>
                  <a:srgbClr val="FFFF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 kérdést minden mondatnál! </a:t>
            </a:r>
            <a:r>
              <a:rPr lang="en-US" sz="900" i="1" dirty="0">
                <a:solidFill>
                  <a:srgbClr val="FFFF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(Use "Do you…?" for every question!)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275</Words>
  <Application>Microsoft Office PowerPoint</Application>
  <PresentationFormat>Diavetítés a képernyőre (16:9 oldalarány)</PresentationFormat>
  <Paragraphs>80</Paragraphs>
  <Slides>3</Slides>
  <Notes>3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</vt:i4>
      </vt:variant>
    </vt:vector>
  </HeadingPairs>
  <TitlesOfParts>
    <vt:vector size="10" baseType="lpstr">
      <vt:lpstr>Calibri</vt:lpstr>
      <vt:lpstr>Spline Sans Bold</vt:lpstr>
      <vt:lpstr>Barlow</vt:lpstr>
      <vt:lpstr>Twemoji Mozilla</vt:lpstr>
      <vt:lpstr>Arial</vt:lpstr>
      <vt:lpstr>Barlow Bold</vt:lpstr>
      <vt:lpstr>Office Theme</vt:lpstr>
      <vt:lpstr>PowerPoint bemutató</vt:lpstr>
      <vt:lpstr>PowerPoint bemutató</vt:lpstr>
      <vt:lpstr>PowerPoint bemutató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subject/>
  <dc:creator>Felhasznalo</dc:creator>
  <cp:lastModifiedBy>Felhasznalo</cp:lastModifiedBy>
  <cp:revision>2</cp:revision>
  <dcterms:created xsi:type="dcterms:W3CDTF">2026-06-26T08:27:18Z</dcterms:created>
  <dcterms:modified xsi:type="dcterms:W3CDTF">2026-06-26T08:27:53Z</dcterms:modified>
</cp:coreProperties>
</file>