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özepesen sötét stílus 2 – 1. jelölőszín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67" y="2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 smtClean="0"/>
              <a:t>Kattintson ide az alcím mintájának szerkesztéséhez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17B8E-F487-433F-821C-9937B541816C}" type="datetimeFigureOut">
              <a:rPr lang="hu-HU" smtClean="0"/>
              <a:t>2026. 01. 21.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C8033-AEBC-4E8A-9D04-0F017164DA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287338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17B8E-F487-433F-821C-9937B541816C}" type="datetimeFigureOut">
              <a:rPr lang="hu-HU" smtClean="0"/>
              <a:t>2026. 01. 21.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C8033-AEBC-4E8A-9D04-0F017164DA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456247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17B8E-F487-433F-821C-9937B541816C}" type="datetimeFigureOut">
              <a:rPr lang="hu-HU" smtClean="0"/>
              <a:t>2026. 01. 21.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C8033-AEBC-4E8A-9D04-0F017164DA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41003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17B8E-F487-433F-821C-9937B541816C}" type="datetimeFigureOut">
              <a:rPr lang="hu-HU" smtClean="0"/>
              <a:t>2026. 01. 21.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C8033-AEBC-4E8A-9D04-0F017164DA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69467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17B8E-F487-433F-821C-9937B541816C}" type="datetimeFigureOut">
              <a:rPr lang="hu-HU" smtClean="0"/>
              <a:t>2026. 01. 21.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C8033-AEBC-4E8A-9D04-0F017164DA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4669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17B8E-F487-433F-821C-9937B541816C}" type="datetimeFigureOut">
              <a:rPr lang="hu-HU" smtClean="0"/>
              <a:t>2026. 01. 21.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C8033-AEBC-4E8A-9D04-0F017164DA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75293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17B8E-F487-433F-821C-9937B541816C}" type="datetimeFigureOut">
              <a:rPr lang="hu-HU" smtClean="0"/>
              <a:t>2026. 01. 21.</a:t>
            </a:fld>
            <a:endParaRPr lang="hu-HU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C8033-AEBC-4E8A-9D04-0F017164DA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586482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17B8E-F487-433F-821C-9937B541816C}" type="datetimeFigureOut">
              <a:rPr lang="hu-HU" smtClean="0"/>
              <a:t>2026. 01. 21.</a:t>
            </a:fld>
            <a:endParaRPr lang="hu-HU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C8033-AEBC-4E8A-9D04-0F017164DA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616436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17B8E-F487-433F-821C-9937B541816C}" type="datetimeFigureOut">
              <a:rPr lang="hu-HU" smtClean="0"/>
              <a:t>2026. 01. 21.</a:t>
            </a:fld>
            <a:endParaRPr lang="hu-HU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C8033-AEBC-4E8A-9D04-0F017164DA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8913308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17B8E-F487-433F-821C-9937B541816C}" type="datetimeFigureOut">
              <a:rPr lang="hu-HU" smtClean="0"/>
              <a:t>2026. 01. 21.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C8033-AEBC-4E8A-9D04-0F017164DA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69883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117B8E-F487-433F-821C-9937B541816C}" type="datetimeFigureOut">
              <a:rPr lang="hu-HU" smtClean="0"/>
              <a:t>2026. 01. 21.</a:t>
            </a:fld>
            <a:endParaRPr lang="hu-HU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2C8033-AEBC-4E8A-9D04-0F017164DA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337703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chemeClr val="accent6">
              <a:lumMod val="40000"/>
              <a:lumOff val="60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117B8E-F487-433F-821C-9937B541816C}" type="datetimeFigureOut">
              <a:rPr lang="hu-HU" smtClean="0"/>
              <a:t>2026. 01. 21.</a:t>
            </a:fld>
            <a:endParaRPr lang="hu-HU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2C8033-AEBC-4E8A-9D04-0F017164DADD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2910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 smtClean="0"/>
              <a:t>Turisztikai foglalkozások</a:t>
            </a:r>
            <a:endParaRPr lang="hu-HU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 smtClean="0"/>
              <a:t>Csiszárné Szakály Edit</a:t>
            </a:r>
          </a:p>
          <a:p>
            <a:r>
              <a:rPr lang="hu-HU" dirty="0" smtClean="0"/>
              <a:t>2026. Január 20.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24449679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Pincér, felszolgáló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402404" y="1977179"/>
            <a:ext cx="3607340" cy="4351338"/>
          </a:xfrm>
        </p:spPr>
        <p:txBody>
          <a:bodyPr/>
          <a:lstStyle/>
          <a:p>
            <a:r>
              <a:rPr lang="hu-HU" dirty="0" smtClean="0"/>
              <a:t>Éttermekben, szállodákban, kávézókban dolgozik</a:t>
            </a:r>
          </a:p>
          <a:p>
            <a:endParaRPr lang="hu-HU" dirty="0"/>
          </a:p>
          <a:p>
            <a:r>
              <a:rPr lang="hu-HU" dirty="0" smtClean="0"/>
              <a:t>Feladatai a v</a:t>
            </a:r>
            <a:r>
              <a:rPr lang="en-US" dirty="0" smtClean="0"/>
              <a:t>endégek </a:t>
            </a:r>
            <a:r>
              <a:rPr lang="en-US" dirty="0"/>
              <a:t>kiszolgálása, rendelések felvétele, felszolgálás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5984" y="959562"/>
            <a:ext cx="3478617" cy="5227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8178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Bárpultos/Bartender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692285" y="2350919"/>
            <a:ext cx="3996447" cy="4351338"/>
          </a:xfrm>
        </p:spPr>
        <p:txBody>
          <a:bodyPr/>
          <a:lstStyle/>
          <a:p>
            <a:r>
              <a:rPr lang="hu-HU" dirty="0" smtClean="0"/>
              <a:t>Bárokban, éttermekben, szállodákban dolgozik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smtClean="0"/>
              <a:t>Feladata: italok készítése, vendégek kiszolgálása a pultnál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8721" y="2350919"/>
            <a:ext cx="6415502" cy="3592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95641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542913" y="365125"/>
            <a:ext cx="10810887" cy="1325563"/>
          </a:xfrm>
        </p:spPr>
        <p:txBody>
          <a:bodyPr/>
          <a:lstStyle/>
          <a:p>
            <a:r>
              <a:rPr lang="hu-HU" dirty="0" smtClean="0"/>
              <a:t>Kávékészítő/Barista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2913" y="2574655"/>
            <a:ext cx="4191000" cy="3047932"/>
          </a:xfrm>
        </p:spPr>
        <p:txBody>
          <a:bodyPr/>
          <a:lstStyle/>
          <a:p>
            <a:r>
              <a:rPr lang="hu-HU" dirty="0" smtClean="0"/>
              <a:t>Kávézókban, Éttermekben dolgozik</a:t>
            </a:r>
          </a:p>
          <a:p>
            <a:endParaRPr lang="hu-HU" dirty="0" smtClean="0"/>
          </a:p>
          <a:p>
            <a:r>
              <a:rPr lang="hu-HU" dirty="0" smtClean="0"/>
              <a:t>Feladata: kávék és forró italok szakszerű elkészítése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7417" y="526644"/>
            <a:ext cx="5046501" cy="3358217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8021" y="4172558"/>
            <a:ext cx="6185294" cy="2344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03479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Utazási tanácsadó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7187" y="3083668"/>
            <a:ext cx="4813570" cy="3599133"/>
          </a:xfrm>
        </p:spPr>
        <p:txBody>
          <a:bodyPr/>
          <a:lstStyle/>
          <a:p>
            <a:r>
              <a:rPr lang="hu-HU" dirty="0" smtClean="0"/>
              <a:t>Utazási irodákban dolgozik</a:t>
            </a:r>
          </a:p>
          <a:p>
            <a:endParaRPr lang="hu-HU" dirty="0"/>
          </a:p>
          <a:p>
            <a:r>
              <a:rPr lang="hu-HU" dirty="0" smtClean="0"/>
              <a:t>Utazási tájékoztatás, utazások értékesítése, szervezése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696" y="2305455"/>
            <a:ext cx="5554866" cy="3696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6268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Idegenvezető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54808"/>
            <a:ext cx="4512013" cy="4351338"/>
          </a:xfrm>
        </p:spPr>
        <p:txBody>
          <a:bodyPr/>
          <a:lstStyle/>
          <a:p>
            <a:r>
              <a:rPr lang="hu-HU" dirty="0" smtClean="0"/>
              <a:t>Utazási irodákban, szálláshelyeken dolgozik</a:t>
            </a:r>
          </a:p>
          <a:p>
            <a:endParaRPr lang="hu-HU" dirty="0"/>
          </a:p>
          <a:p>
            <a:r>
              <a:rPr lang="hu-HU" dirty="0" smtClean="0"/>
              <a:t>Turisztikai látnivalók bemutatása és a kiránduló csoportok vezetése a feladata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3024" y="1895373"/>
            <a:ext cx="6058431" cy="377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08690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Rendezvényszervező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75554" y="2380102"/>
            <a:ext cx="4842753" cy="4351338"/>
          </a:xfrm>
        </p:spPr>
        <p:txBody>
          <a:bodyPr/>
          <a:lstStyle/>
          <a:p>
            <a:r>
              <a:rPr lang="hu-HU" dirty="0" smtClean="0"/>
              <a:t>Rendezvényeken és szervező irodákban dolgozik</a:t>
            </a:r>
          </a:p>
          <a:p>
            <a:endParaRPr lang="hu-HU" dirty="0"/>
          </a:p>
          <a:p>
            <a:r>
              <a:rPr lang="hu-HU" dirty="0" smtClean="0"/>
              <a:t>Feladata különböző ( turisztikai-, kulturális-, stb…) rendezvények szervezése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5243" y="2467651"/>
            <a:ext cx="5668557" cy="3174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62032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 smtClean="0"/>
              <a:t>Repülőtéri ügyfélszolgálati munkatárs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95008" y="1613879"/>
            <a:ext cx="11282464" cy="1531329"/>
          </a:xfrm>
        </p:spPr>
        <p:txBody>
          <a:bodyPr/>
          <a:lstStyle/>
          <a:p>
            <a:r>
              <a:rPr lang="hu-HU" dirty="0" smtClean="0"/>
              <a:t>Repülőtéren dolgozik</a:t>
            </a:r>
          </a:p>
          <a:p>
            <a:endParaRPr lang="hu-HU" dirty="0"/>
          </a:p>
          <a:p>
            <a:r>
              <a:rPr lang="hu-HU" dirty="0" smtClean="0"/>
              <a:t>Feladatai: az utasok tájékoztatása, jegy- és poggyászkezelés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0520" y="3356954"/>
            <a:ext cx="4639283" cy="3076046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008" y="3356954"/>
            <a:ext cx="5469309" cy="3076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8426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5860577"/>
          </a:xfrm>
        </p:spPr>
        <p:txBody>
          <a:bodyPr/>
          <a:lstStyle/>
          <a:p>
            <a:pPr algn="ctr"/>
            <a:r>
              <a:rPr lang="hu-HU" dirty="0" smtClean="0"/>
              <a:t>Köszönöm a figyelmet!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 flipV="1">
            <a:off x="838200" y="1079770"/>
            <a:ext cx="10515600" cy="745855"/>
          </a:xfrm>
        </p:spPr>
        <p:txBody>
          <a:bodyPr/>
          <a:lstStyle/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7079806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Szállodai recepciós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702013" y="1885989"/>
            <a:ext cx="3665706" cy="3651047"/>
          </a:xfrm>
        </p:spPr>
        <p:txBody>
          <a:bodyPr/>
          <a:lstStyle/>
          <a:p>
            <a:r>
              <a:rPr lang="hu-HU" dirty="0" smtClean="0"/>
              <a:t>Szálláshelyeken dolgozik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en-US" dirty="0" smtClean="0"/>
              <a:t>A </a:t>
            </a:r>
            <a:r>
              <a:rPr lang="en-US" dirty="0"/>
              <a:t>vendégek érkezésének és távozásának intézése, </a:t>
            </a:r>
            <a:r>
              <a:rPr lang="en-US" dirty="0" smtClean="0"/>
              <a:t>információadás</a:t>
            </a:r>
            <a:r>
              <a:rPr lang="hu-HU" dirty="0" smtClean="0"/>
              <a:t> a feladata</a:t>
            </a:r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3208" y="1885989"/>
            <a:ext cx="6030455" cy="4268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4144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Szállodai menedzser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2380102"/>
            <a:ext cx="4006174" cy="3193847"/>
          </a:xfrm>
        </p:spPr>
        <p:txBody>
          <a:bodyPr/>
          <a:lstStyle/>
          <a:p>
            <a:r>
              <a:rPr lang="hu-HU" dirty="0" smtClean="0"/>
              <a:t>Szálláshelyeken dolgozik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en-US" dirty="0" smtClean="0"/>
              <a:t>A </a:t>
            </a:r>
            <a:r>
              <a:rPr lang="en-US" dirty="0"/>
              <a:t>szálláshely teljes működésének irányítása és </a:t>
            </a:r>
            <a:r>
              <a:rPr lang="en-US" dirty="0" smtClean="0"/>
              <a:t>ellenőrzése</a:t>
            </a:r>
            <a:r>
              <a:rPr lang="hu-HU" dirty="0" smtClean="0"/>
              <a:t> a feladata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0757" y="2380102"/>
            <a:ext cx="5894962" cy="3922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84914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Londiner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4064540" cy="4351338"/>
          </a:xfrm>
        </p:spPr>
        <p:txBody>
          <a:bodyPr/>
          <a:lstStyle/>
          <a:p>
            <a:r>
              <a:rPr lang="hu-HU" dirty="0" smtClean="0"/>
              <a:t>Szállodákban dolgozik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smtClean="0"/>
              <a:t>Feladata a csomagok hordása és megőrzése,</a:t>
            </a:r>
          </a:p>
          <a:p>
            <a:pPr marL="0" indent="0">
              <a:buNone/>
            </a:pPr>
            <a:r>
              <a:rPr lang="hu-HU" dirty="0" smtClean="0"/>
              <a:t> </a:t>
            </a:r>
          </a:p>
          <a:p>
            <a:r>
              <a:rPr lang="hu-HU" dirty="0" smtClean="0"/>
              <a:t>A Hall tisztasága és rendezettsége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3092" y="1825625"/>
            <a:ext cx="6780558" cy="38942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506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Szobalány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3403060" cy="4351338"/>
          </a:xfrm>
        </p:spPr>
        <p:txBody>
          <a:bodyPr/>
          <a:lstStyle/>
          <a:p>
            <a:r>
              <a:rPr lang="hu-HU" dirty="0" smtClean="0"/>
              <a:t>Szállodákban dolgozik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smtClean="0"/>
              <a:t>Feladata a s</a:t>
            </a:r>
            <a:r>
              <a:rPr lang="en-US" dirty="0" smtClean="0"/>
              <a:t>zobák </a:t>
            </a:r>
            <a:r>
              <a:rPr lang="en-US" dirty="0"/>
              <a:t>és közösségi terek tisztán tartása, rend fenntartása.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90169" y="1825625"/>
            <a:ext cx="6363631" cy="4234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22504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Szakács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46371" y="2263369"/>
            <a:ext cx="4356369" cy="4351338"/>
          </a:xfrm>
        </p:spPr>
        <p:txBody>
          <a:bodyPr/>
          <a:lstStyle/>
          <a:p>
            <a:r>
              <a:rPr lang="hu-HU" dirty="0" smtClean="0"/>
              <a:t>Éttermek és szállodák konyhájában dolgozik</a:t>
            </a:r>
          </a:p>
          <a:p>
            <a:endParaRPr lang="hu-HU" dirty="0"/>
          </a:p>
          <a:p>
            <a:r>
              <a:rPr lang="en-US" dirty="0"/>
              <a:t>Ételek elkészítése, konyhai munkafolyamatok </a:t>
            </a:r>
            <a:r>
              <a:rPr lang="en-US" dirty="0" smtClean="0"/>
              <a:t>végrehajtása</a:t>
            </a:r>
            <a:r>
              <a:rPr lang="hu-HU" dirty="0" smtClean="0"/>
              <a:t> a feladata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19930" y="2117454"/>
            <a:ext cx="6586163" cy="3463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3236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Séf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3626796" cy="4351338"/>
          </a:xfrm>
        </p:spPr>
        <p:txBody>
          <a:bodyPr/>
          <a:lstStyle/>
          <a:p>
            <a:r>
              <a:rPr lang="hu-HU" dirty="0" smtClean="0"/>
              <a:t>Éttermekben és szállodákban dolgozik</a:t>
            </a:r>
            <a:endParaRPr lang="hu-HU" dirty="0"/>
          </a:p>
          <a:p>
            <a:endParaRPr lang="hu-HU" dirty="0" smtClean="0"/>
          </a:p>
          <a:p>
            <a:r>
              <a:rPr lang="en-US" dirty="0"/>
              <a:t>A konyha irányítása, menük összeállítása, szakácsok </a:t>
            </a:r>
            <a:r>
              <a:rPr lang="en-US" dirty="0" smtClean="0"/>
              <a:t>vezetése</a:t>
            </a:r>
            <a:r>
              <a:rPr lang="hu-HU" dirty="0" smtClean="0"/>
              <a:t> a feladata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93317" y="1690688"/>
            <a:ext cx="6478696" cy="4311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67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35942"/>
            <a:ext cx="10515600" cy="1325563"/>
          </a:xfrm>
        </p:spPr>
        <p:txBody>
          <a:bodyPr/>
          <a:lstStyle/>
          <a:p>
            <a:pPr algn="ctr"/>
            <a:r>
              <a:rPr lang="hu-HU" dirty="0" smtClean="0"/>
              <a:t>Konyhai kisegítő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4346643" cy="4351338"/>
          </a:xfrm>
        </p:spPr>
        <p:txBody>
          <a:bodyPr/>
          <a:lstStyle/>
          <a:p>
            <a:r>
              <a:rPr lang="hu-HU" dirty="0" smtClean="0"/>
              <a:t>Éttermekben dolgozik</a:t>
            </a:r>
          </a:p>
          <a:p>
            <a:pPr marL="0" indent="0">
              <a:buNone/>
            </a:pPr>
            <a:endParaRPr lang="hu-HU" dirty="0" smtClean="0"/>
          </a:p>
          <a:p>
            <a:r>
              <a:rPr lang="hu-HU" dirty="0" smtClean="0"/>
              <a:t>Feladatai:</a:t>
            </a:r>
          </a:p>
          <a:p>
            <a:r>
              <a:rPr lang="hu-HU" dirty="0" smtClean="0"/>
              <a:t>ételek előkészítése</a:t>
            </a:r>
          </a:p>
          <a:p>
            <a:r>
              <a:rPr lang="hu-HU" dirty="0" smtClean="0"/>
              <a:t>konyhai eszközök tisztítása</a:t>
            </a:r>
          </a:p>
          <a:p>
            <a:r>
              <a:rPr lang="hu-HU" dirty="0" smtClean="0"/>
              <a:t>konyha rendben tartása</a:t>
            </a:r>
          </a:p>
          <a:p>
            <a:r>
              <a:rPr lang="hu-HU" dirty="0" smtClean="0"/>
              <a:t>alapanyagok előkészítése</a:t>
            </a:r>
          </a:p>
          <a:p>
            <a:r>
              <a:rPr lang="hu-HU" dirty="0" smtClean="0"/>
              <a:t>hulladék kezelése</a:t>
            </a:r>
          </a:p>
          <a:p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84843" y="2288431"/>
            <a:ext cx="6631312" cy="37135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0393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dirty="0" smtClean="0"/>
              <a:t>Cukrász</a:t>
            </a:r>
            <a:endParaRPr lang="hu-HU" dirty="0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838200" y="1825625"/>
            <a:ext cx="3257145" cy="4351338"/>
          </a:xfrm>
        </p:spPr>
        <p:txBody>
          <a:bodyPr/>
          <a:lstStyle/>
          <a:p>
            <a:r>
              <a:rPr lang="hu-HU" dirty="0" smtClean="0"/>
              <a:t>Cukrászdákban, Éttermekben, Szállodákban dolgozik</a:t>
            </a:r>
          </a:p>
          <a:p>
            <a:endParaRPr lang="hu-HU" dirty="0"/>
          </a:p>
          <a:p>
            <a:r>
              <a:rPr lang="hu-HU" dirty="0" smtClean="0"/>
              <a:t>Feladat a sütemények, torták és desszertek elkészítése</a:t>
            </a:r>
            <a:endParaRPr lang="hu-HU" dirty="0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6786" y="1825625"/>
            <a:ext cx="614712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0775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79</TotalTime>
  <Words>243</Words>
  <Application>Microsoft Office PowerPoint</Application>
  <PresentationFormat>Szélesvásznú</PresentationFormat>
  <Paragraphs>71</Paragraphs>
  <Slides>17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Office-téma</vt:lpstr>
      <vt:lpstr>Turisztikai foglalkozások</vt:lpstr>
      <vt:lpstr>Szállodai recepciós</vt:lpstr>
      <vt:lpstr>Szállodai menedzser</vt:lpstr>
      <vt:lpstr>Londiner</vt:lpstr>
      <vt:lpstr>Szobalány</vt:lpstr>
      <vt:lpstr>Szakács</vt:lpstr>
      <vt:lpstr>Séf</vt:lpstr>
      <vt:lpstr>Konyhai kisegítő</vt:lpstr>
      <vt:lpstr>Cukrász</vt:lpstr>
      <vt:lpstr>Pincér, felszolgáló</vt:lpstr>
      <vt:lpstr>Bárpultos/Bartender</vt:lpstr>
      <vt:lpstr>Kávékészítő/Barista</vt:lpstr>
      <vt:lpstr>Utazási tanácsadó</vt:lpstr>
      <vt:lpstr>Idegenvezető</vt:lpstr>
      <vt:lpstr>Rendezvényszervező</vt:lpstr>
      <vt:lpstr>Repülőtéri ügyfélszolgálati munkatárs</vt:lpstr>
      <vt:lpstr>Köszönöm a figyelmet!</vt:lpstr>
    </vt:vector>
  </TitlesOfParts>
  <Company>HP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Turisztikai foglalkozások</dc:title>
  <dc:creator>Csiszárné Szakály Edit</dc:creator>
  <cp:lastModifiedBy>Csiszárné Szakály Edit</cp:lastModifiedBy>
  <cp:revision>8</cp:revision>
  <dcterms:created xsi:type="dcterms:W3CDTF">2026-01-21T08:02:08Z</dcterms:created>
  <dcterms:modified xsi:type="dcterms:W3CDTF">2026-01-21T09:21:45Z</dcterms:modified>
</cp:coreProperties>
</file>