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Projekt: Győr Unterkünfte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Einführung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Aufgabe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Unterkunft auswählen und präsentieren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Fragen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Lage, Dienstleistungen, Zielgruppe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KI Nutzung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NotebookLM und ChatGPT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Präsentation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Vorstellung auf Deutsch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Diavetítés a képernyőre (4:3 oldalarány)</PresentationFormat>
  <Paragraphs>10</Paragraphs>
  <Slides>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Projekt: Győr Unterkünfte</vt:lpstr>
      <vt:lpstr>Aufgabe</vt:lpstr>
      <vt:lpstr>Fragen</vt:lpstr>
      <vt:lpstr>KI Nutzung</vt:lpstr>
      <vt:lpstr>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Projekt: Győr Unterkünfte</dc:title>
  <dc:subject/>
  <dc:creator>Baloghné Pálfi Edina</dc:creator>
  <cp:keywords/>
  <dc:description>generated using python-pptx</dc:description>
  <cp:lastModifiedBy>Baloghné Pálfi Edina</cp:lastModifiedBy>
  <cp:revision>2</cp:revision>
  <dcterms:created xsi:type="dcterms:W3CDTF">2013-01-27T09:14:16Z</dcterms:created>
  <dcterms:modified xsi:type="dcterms:W3CDTF">2026-03-24T09:18:01Z</dcterms:modified>
  <cp:category/>
</cp:coreProperties>
</file>