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6256000" cy="9144000"/>
  <p:notesSz cx="6858000" cy="9144000"/>
  <p:embeddedFontLst>
    <p:embeddedFont>
      <p:font typeface="Corbel" panose="020B050302020402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iVpshf8z1GmzaGpm4vEKwqNhpM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108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2"/>
          <p:cNvSpPr txBox="1">
            <a:spLocks noGrp="1"/>
          </p:cNvSpPr>
          <p:nvPr>
            <p:ph type="dt" idx="10"/>
          </p:nvPr>
        </p:nvSpPr>
        <p:spPr>
          <a:xfrm>
            <a:off x="1523995" y="8298438"/>
            <a:ext cx="3105432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ftr" idx="11"/>
          </p:nvPr>
        </p:nvSpPr>
        <p:spPr>
          <a:xfrm>
            <a:off x="5265531" y="8298438"/>
            <a:ext cx="629036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sldNum" idx="12"/>
          </p:nvPr>
        </p:nvSpPr>
        <p:spPr>
          <a:xfrm>
            <a:off x="12439374" y="8298438"/>
            <a:ext cx="2274956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1524000" y="812800"/>
            <a:ext cx="13167360" cy="180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5413515" y="-1146314"/>
            <a:ext cx="5384800" cy="13163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867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67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1523995" y="8298438"/>
            <a:ext cx="3105432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5265531" y="8298438"/>
            <a:ext cx="629036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12439374" y="8298438"/>
            <a:ext cx="2274956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9575800" y="3073400"/>
            <a:ext cx="7213600" cy="30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2870200" y="-330200"/>
            <a:ext cx="7213600" cy="99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867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67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1523995" y="8298438"/>
            <a:ext cx="3105432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5265531" y="8298438"/>
            <a:ext cx="629036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12439374" y="8298438"/>
            <a:ext cx="2274956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>
            <a:spLocks noGrp="1"/>
          </p:cNvSpPr>
          <p:nvPr>
            <p:ph type="title"/>
          </p:nvPr>
        </p:nvSpPr>
        <p:spPr>
          <a:xfrm>
            <a:off x="1524000" y="812800"/>
            <a:ext cx="13167360" cy="180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body" idx="1"/>
          </p:nvPr>
        </p:nvSpPr>
        <p:spPr>
          <a:xfrm>
            <a:off x="1524001" y="2743200"/>
            <a:ext cx="13163828" cy="5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867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67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dt" idx="10"/>
          </p:nvPr>
        </p:nvSpPr>
        <p:spPr>
          <a:xfrm>
            <a:off x="1523995" y="8298438"/>
            <a:ext cx="3105432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ftr" idx="11"/>
          </p:nvPr>
        </p:nvSpPr>
        <p:spPr>
          <a:xfrm>
            <a:off x="5265531" y="8298438"/>
            <a:ext cx="629036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sldNum" idx="12"/>
          </p:nvPr>
        </p:nvSpPr>
        <p:spPr>
          <a:xfrm>
            <a:off x="12439374" y="8298438"/>
            <a:ext cx="2274956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/>
          <p:nvPr/>
        </p:nvSpPr>
        <p:spPr>
          <a:xfrm>
            <a:off x="308187" y="325121"/>
            <a:ext cx="15632853" cy="8503919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ctrTitle"/>
          </p:nvPr>
        </p:nvSpPr>
        <p:spPr>
          <a:xfrm>
            <a:off x="1479973" y="1176501"/>
            <a:ext cx="13289280" cy="3901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600"/>
              <a:buFont typeface="Corbel"/>
              <a:buNone/>
              <a:defRPr sz="9600" b="1" cap="none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subTitle" idx="1"/>
          </p:nvPr>
        </p:nvSpPr>
        <p:spPr>
          <a:xfrm>
            <a:off x="2279373" y="5159513"/>
            <a:ext cx="11690480" cy="185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867"/>
              </a:spcBef>
              <a:spcAft>
                <a:spcPts val="0"/>
              </a:spcAft>
              <a:buSzPts val="2346"/>
              <a:buNone/>
              <a:defRPr sz="2933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267"/>
              </a:spcBef>
              <a:spcAft>
                <a:spcPts val="0"/>
              </a:spcAft>
              <a:buSzPts val="2346"/>
              <a:buNone/>
              <a:defRPr sz="2933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2346"/>
              <a:buNone/>
              <a:defRPr sz="2933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2134"/>
              <a:buNone/>
              <a:defRPr sz="2667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2134"/>
              <a:buNone/>
              <a:defRPr sz="2667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2134"/>
              <a:buNone/>
              <a:defRPr sz="2667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2134"/>
              <a:buNone/>
              <a:defRPr sz="2667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2134"/>
              <a:buNone/>
              <a:defRPr sz="2667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SzPts val="2134"/>
              <a:buNone/>
              <a:defRPr sz="2667"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dt" idx="10"/>
          </p:nvPr>
        </p:nvSpPr>
        <p:spPr>
          <a:xfrm>
            <a:off x="1523995" y="8298438"/>
            <a:ext cx="3105432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ftr" idx="11"/>
          </p:nvPr>
        </p:nvSpPr>
        <p:spPr>
          <a:xfrm>
            <a:off x="5265531" y="8298438"/>
            <a:ext cx="629036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sldNum" idx="12"/>
          </p:nvPr>
        </p:nvSpPr>
        <p:spPr>
          <a:xfrm>
            <a:off x="12439374" y="8298438"/>
            <a:ext cx="2274956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9" name="Google Shape;29;p14"/>
          <p:cNvCxnSpPr/>
          <p:nvPr/>
        </p:nvCxnSpPr>
        <p:spPr>
          <a:xfrm>
            <a:off x="2638214" y="4978400"/>
            <a:ext cx="10972801" cy="0"/>
          </a:xfrm>
          <a:prstGeom prst="straightConnector1">
            <a:avLst/>
          </a:prstGeom>
          <a:noFill/>
          <a:ln w="100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5"/>
          <p:cNvSpPr txBox="1">
            <a:spLocks noGrp="1"/>
          </p:cNvSpPr>
          <p:nvPr>
            <p:ph type="title"/>
          </p:nvPr>
        </p:nvSpPr>
        <p:spPr>
          <a:xfrm>
            <a:off x="1475232" y="1564767"/>
            <a:ext cx="13289280" cy="3901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Corbel"/>
              <a:buNone/>
              <a:defRPr sz="9600" b="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body" idx="1"/>
          </p:nvPr>
        </p:nvSpPr>
        <p:spPr>
          <a:xfrm>
            <a:off x="2279904" y="5539360"/>
            <a:ext cx="11692128" cy="1818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867"/>
              </a:spcBef>
              <a:spcAft>
                <a:spcPts val="0"/>
              </a:spcAft>
              <a:buSzPts val="2346"/>
              <a:buNone/>
              <a:defRPr sz="2933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67"/>
              </a:spcBef>
              <a:spcAft>
                <a:spcPts val="0"/>
              </a:spcAft>
              <a:buSzPts val="192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None/>
              <a:defRPr sz="2133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94"/>
              <a:buNone/>
              <a:defRPr sz="1867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94"/>
              <a:buNone/>
              <a:defRPr sz="1867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94"/>
              <a:buNone/>
              <a:defRPr sz="1867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94"/>
              <a:buNone/>
              <a:defRPr sz="1867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94"/>
              <a:buNone/>
              <a:defRPr sz="1867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SzPts val="1494"/>
              <a:buNone/>
              <a:defRPr sz="186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dt" idx="10"/>
          </p:nvPr>
        </p:nvSpPr>
        <p:spPr>
          <a:xfrm>
            <a:off x="1523995" y="8298438"/>
            <a:ext cx="3105432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ftr" idx="11"/>
          </p:nvPr>
        </p:nvSpPr>
        <p:spPr>
          <a:xfrm>
            <a:off x="5265531" y="8298438"/>
            <a:ext cx="629036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sldNum" idx="12"/>
          </p:nvPr>
        </p:nvSpPr>
        <p:spPr>
          <a:xfrm>
            <a:off x="12439374" y="8298438"/>
            <a:ext cx="2274956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6" name="Google Shape;36;p15"/>
          <p:cNvCxnSpPr/>
          <p:nvPr/>
        </p:nvCxnSpPr>
        <p:spPr>
          <a:xfrm>
            <a:off x="2641601" y="5360544"/>
            <a:ext cx="10972801" cy="0"/>
          </a:xfrm>
          <a:prstGeom prst="straightConnector1">
            <a:avLst/>
          </a:prstGeom>
          <a:noFill/>
          <a:ln w="100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6"/>
          <p:cNvSpPr txBox="1">
            <a:spLocks noGrp="1"/>
          </p:cNvSpPr>
          <p:nvPr>
            <p:ph type="title"/>
          </p:nvPr>
        </p:nvSpPr>
        <p:spPr>
          <a:xfrm>
            <a:off x="1524000" y="812800"/>
            <a:ext cx="13167360" cy="180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1"/>
          </p:nvPr>
        </p:nvSpPr>
        <p:spPr>
          <a:xfrm>
            <a:off x="1524000" y="2743199"/>
            <a:ext cx="6339840" cy="536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7596" algn="l">
              <a:lnSpc>
                <a:spcPct val="90000"/>
              </a:lnSpc>
              <a:spcBef>
                <a:spcPts val="1867"/>
              </a:spcBef>
              <a:spcAft>
                <a:spcPts val="0"/>
              </a:spcAft>
              <a:buSzPts val="2346"/>
              <a:buChar char="•"/>
              <a:defRPr sz="2933"/>
            </a:lvl1pPr>
            <a:lvl2pPr marL="914400" lvl="1" indent="-364083" algn="l">
              <a:lnSpc>
                <a:spcPct val="90000"/>
              </a:lnSpc>
              <a:spcBef>
                <a:spcPts val="267"/>
              </a:spcBef>
              <a:spcAft>
                <a:spcPts val="0"/>
              </a:spcAft>
              <a:buSzPts val="2134"/>
              <a:buChar char="•"/>
              <a:defRPr sz="2667"/>
            </a:lvl2pPr>
            <a:lvl3pPr marL="1371600" lvl="2" indent="-35051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920"/>
              <a:buChar char="•"/>
              <a:defRPr sz="2400"/>
            </a:lvl3pPr>
            <a:lvl4pPr marL="1828800" lvl="3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4pPr>
            <a:lvl5pPr marL="2286000" lvl="4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5pPr>
            <a:lvl6pPr marL="2743200" lvl="5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6pPr>
            <a:lvl7pPr marL="3200400" lvl="6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7pPr>
            <a:lvl8pPr marL="3657600" lvl="7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8pPr>
            <a:lvl9pPr marL="4114800" lvl="8" indent="-336956" algn="l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SzPts val="1706"/>
              <a:buChar char="•"/>
              <a:defRPr sz="2133"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2"/>
          </p:nvPr>
        </p:nvSpPr>
        <p:spPr>
          <a:xfrm>
            <a:off x="8356816" y="2743200"/>
            <a:ext cx="6339840" cy="536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7596" algn="l">
              <a:lnSpc>
                <a:spcPct val="90000"/>
              </a:lnSpc>
              <a:spcBef>
                <a:spcPts val="1867"/>
              </a:spcBef>
              <a:spcAft>
                <a:spcPts val="0"/>
              </a:spcAft>
              <a:buSzPts val="2346"/>
              <a:buChar char="•"/>
              <a:defRPr sz="2933"/>
            </a:lvl1pPr>
            <a:lvl2pPr marL="914400" lvl="1" indent="-364083" algn="l">
              <a:lnSpc>
                <a:spcPct val="90000"/>
              </a:lnSpc>
              <a:spcBef>
                <a:spcPts val="267"/>
              </a:spcBef>
              <a:spcAft>
                <a:spcPts val="0"/>
              </a:spcAft>
              <a:buSzPts val="2134"/>
              <a:buChar char="•"/>
              <a:defRPr sz="2667"/>
            </a:lvl2pPr>
            <a:lvl3pPr marL="1371600" lvl="2" indent="-35051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920"/>
              <a:buChar char="•"/>
              <a:defRPr sz="2400"/>
            </a:lvl3pPr>
            <a:lvl4pPr marL="1828800" lvl="3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4pPr>
            <a:lvl5pPr marL="2286000" lvl="4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5pPr>
            <a:lvl6pPr marL="2743200" lvl="5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6pPr>
            <a:lvl7pPr marL="3200400" lvl="6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7pPr>
            <a:lvl8pPr marL="3657600" lvl="7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8pPr>
            <a:lvl9pPr marL="4114800" lvl="8" indent="-336956" algn="l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SzPts val="1706"/>
              <a:buChar char="•"/>
              <a:defRPr sz="2133"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dt" idx="10"/>
          </p:nvPr>
        </p:nvSpPr>
        <p:spPr>
          <a:xfrm>
            <a:off x="1523995" y="8298438"/>
            <a:ext cx="3105432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ftr" idx="11"/>
          </p:nvPr>
        </p:nvSpPr>
        <p:spPr>
          <a:xfrm>
            <a:off x="5265531" y="8298438"/>
            <a:ext cx="629036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sldNum" idx="12"/>
          </p:nvPr>
        </p:nvSpPr>
        <p:spPr>
          <a:xfrm>
            <a:off x="12439374" y="8298438"/>
            <a:ext cx="2274956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>
            <a:spLocks noGrp="1"/>
          </p:cNvSpPr>
          <p:nvPr>
            <p:ph type="title"/>
          </p:nvPr>
        </p:nvSpPr>
        <p:spPr>
          <a:xfrm>
            <a:off x="1524000" y="812800"/>
            <a:ext cx="13167360" cy="180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body" idx="1"/>
          </p:nvPr>
        </p:nvSpPr>
        <p:spPr>
          <a:xfrm>
            <a:off x="1524000" y="2668681"/>
            <a:ext cx="6339840" cy="103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60"/>
              <a:buNone/>
              <a:defRPr sz="3200" b="1"/>
            </a:lvl1pPr>
            <a:lvl2pPr marL="914400" lvl="1" indent="-228600" algn="l">
              <a:lnSpc>
                <a:spcPct val="90000"/>
              </a:lnSpc>
              <a:spcBef>
                <a:spcPts val="267"/>
              </a:spcBef>
              <a:spcAft>
                <a:spcPts val="0"/>
              </a:spcAft>
              <a:buSzPts val="2134"/>
              <a:buNone/>
              <a:defRPr sz="2667" b="1"/>
            </a:lvl2pPr>
            <a:lvl3pPr marL="1371600" lvl="2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920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None/>
              <a:defRPr sz="2133" b="1"/>
            </a:lvl4pPr>
            <a:lvl5pPr marL="2286000" lvl="4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None/>
              <a:defRPr sz="2133" b="1"/>
            </a:lvl5pPr>
            <a:lvl6pPr marL="2743200" lvl="5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None/>
              <a:defRPr sz="2133" b="1"/>
            </a:lvl6pPr>
            <a:lvl7pPr marL="3200400" lvl="6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None/>
              <a:defRPr sz="2133" b="1"/>
            </a:lvl7pPr>
            <a:lvl8pPr marL="3657600" lvl="7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None/>
              <a:defRPr sz="2133" b="1"/>
            </a:lvl8pPr>
            <a:lvl9pPr marL="4114800" lvl="8" indent="-228600" algn="l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SzPts val="1706"/>
              <a:buNone/>
              <a:defRPr sz="2133" b="1"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body" idx="2"/>
          </p:nvPr>
        </p:nvSpPr>
        <p:spPr>
          <a:xfrm>
            <a:off x="1524000" y="3628644"/>
            <a:ext cx="6339840" cy="45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7596" algn="l">
              <a:lnSpc>
                <a:spcPct val="90000"/>
              </a:lnSpc>
              <a:spcBef>
                <a:spcPts val="1867"/>
              </a:spcBef>
              <a:spcAft>
                <a:spcPts val="0"/>
              </a:spcAft>
              <a:buSzPts val="2346"/>
              <a:buChar char="•"/>
              <a:defRPr sz="2933"/>
            </a:lvl1pPr>
            <a:lvl2pPr marL="914400" lvl="1" indent="-364083" algn="l">
              <a:lnSpc>
                <a:spcPct val="90000"/>
              </a:lnSpc>
              <a:spcBef>
                <a:spcPts val="267"/>
              </a:spcBef>
              <a:spcAft>
                <a:spcPts val="0"/>
              </a:spcAft>
              <a:buSzPts val="2134"/>
              <a:buChar char="•"/>
              <a:defRPr sz="2667"/>
            </a:lvl2pPr>
            <a:lvl3pPr marL="1371600" lvl="2" indent="-35051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920"/>
              <a:buChar char="•"/>
              <a:defRPr sz="2400"/>
            </a:lvl3pPr>
            <a:lvl4pPr marL="1828800" lvl="3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4pPr>
            <a:lvl5pPr marL="2286000" lvl="4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5pPr>
            <a:lvl6pPr marL="2743200" lvl="5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6pPr>
            <a:lvl7pPr marL="3200400" lvl="6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7pPr>
            <a:lvl8pPr marL="3657600" lvl="7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8pPr>
            <a:lvl9pPr marL="4114800" lvl="8" indent="-336956" algn="l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SzPts val="1706"/>
              <a:buChar char="•"/>
              <a:defRPr sz="2133"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3"/>
          </p:nvPr>
        </p:nvSpPr>
        <p:spPr>
          <a:xfrm>
            <a:off x="8358897" y="2665376"/>
            <a:ext cx="6339840" cy="103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60"/>
              <a:buNone/>
              <a:defRPr sz="3200" b="1"/>
            </a:lvl1pPr>
            <a:lvl2pPr marL="914400" lvl="1" indent="-228600" algn="l">
              <a:lnSpc>
                <a:spcPct val="90000"/>
              </a:lnSpc>
              <a:spcBef>
                <a:spcPts val="267"/>
              </a:spcBef>
              <a:spcAft>
                <a:spcPts val="0"/>
              </a:spcAft>
              <a:buSzPts val="2134"/>
              <a:buNone/>
              <a:defRPr sz="2667" b="1"/>
            </a:lvl2pPr>
            <a:lvl3pPr marL="1371600" lvl="2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920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None/>
              <a:defRPr sz="2133" b="1"/>
            </a:lvl4pPr>
            <a:lvl5pPr marL="2286000" lvl="4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None/>
              <a:defRPr sz="2133" b="1"/>
            </a:lvl5pPr>
            <a:lvl6pPr marL="2743200" lvl="5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None/>
              <a:defRPr sz="2133" b="1"/>
            </a:lvl6pPr>
            <a:lvl7pPr marL="3200400" lvl="6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None/>
              <a:defRPr sz="2133" b="1"/>
            </a:lvl7pPr>
            <a:lvl8pPr marL="3657600" lvl="7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None/>
              <a:defRPr sz="2133" b="1"/>
            </a:lvl8pPr>
            <a:lvl9pPr marL="4114800" lvl="8" indent="-228600" algn="l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SzPts val="1706"/>
              <a:buNone/>
              <a:defRPr sz="2133" b="1"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4"/>
          </p:nvPr>
        </p:nvSpPr>
        <p:spPr>
          <a:xfrm>
            <a:off x="8358897" y="3625763"/>
            <a:ext cx="6339840" cy="45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7596" algn="l">
              <a:lnSpc>
                <a:spcPct val="90000"/>
              </a:lnSpc>
              <a:spcBef>
                <a:spcPts val="1867"/>
              </a:spcBef>
              <a:spcAft>
                <a:spcPts val="0"/>
              </a:spcAft>
              <a:buSzPts val="2346"/>
              <a:buChar char="•"/>
              <a:defRPr sz="2933"/>
            </a:lvl1pPr>
            <a:lvl2pPr marL="914400" lvl="1" indent="-364083" algn="l">
              <a:lnSpc>
                <a:spcPct val="90000"/>
              </a:lnSpc>
              <a:spcBef>
                <a:spcPts val="267"/>
              </a:spcBef>
              <a:spcAft>
                <a:spcPts val="0"/>
              </a:spcAft>
              <a:buSzPts val="2134"/>
              <a:buChar char="•"/>
              <a:defRPr sz="2667"/>
            </a:lvl2pPr>
            <a:lvl3pPr marL="1371600" lvl="2" indent="-35051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920"/>
              <a:buChar char="•"/>
              <a:defRPr sz="2400"/>
            </a:lvl3pPr>
            <a:lvl4pPr marL="1828800" lvl="3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4pPr>
            <a:lvl5pPr marL="2286000" lvl="4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5pPr>
            <a:lvl6pPr marL="2743200" lvl="5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6pPr>
            <a:lvl7pPr marL="3200400" lvl="6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7pPr>
            <a:lvl8pPr marL="3657600" lvl="7" indent="-3369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706"/>
              <a:buChar char="•"/>
              <a:defRPr sz="2133"/>
            </a:lvl8pPr>
            <a:lvl9pPr marL="4114800" lvl="8" indent="-336956" algn="l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SzPts val="1706"/>
              <a:buChar char="•"/>
              <a:defRPr sz="2133"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dt" idx="10"/>
          </p:nvPr>
        </p:nvSpPr>
        <p:spPr>
          <a:xfrm>
            <a:off x="1523995" y="8298438"/>
            <a:ext cx="3105432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ftr" idx="11"/>
          </p:nvPr>
        </p:nvSpPr>
        <p:spPr>
          <a:xfrm>
            <a:off x="5265531" y="8298438"/>
            <a:ext cx="629036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sldNum" idx="12"/>
          </p:nvPr>
        </p:nvSpPr>
        <p:spPr>
          <a:xfrm>
            <a:off x="12439374" y="8298438"/>
            <a:ext cx="2274956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8"/>
          <p:cNvSpPr txBox="1">
            <a:spLocks noGrp="1"/>
          </p:cNvSpPr>
          <p:nvPr>
            <p:ph type="title"/>
          </p:nvPr>
        </p:nvSpPr>
        <p:spPr>
          <a:xfrm>
            <a:off x="1524000" y="812800"/>
            <a:ext cx="13167360" cy="180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1523995" y="8298438"/>
            <a:ext cx="3105432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5265531" y="8298438"/>
            <a:ext cx="629036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12439374" y="8298438"/>
            <a:ext cx="2274956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1524000" y="1463040"/>
            <a:ext cx="5242560" cy="231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33"/>
              <a:buFont typeface="Corbel"/>
              <a:buNone/>
              <a:defRPr sz="5333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7802879" y="1463040"/>
            <a:ext cx="6949440" cy="621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45363" algn="l">
              <a:lnSpc>
                <a:spcPct val="90000"/>
              </a:lnSpc>
              <a:spcBef>
                <a:spcPts val="1867"/>
              </a:spcBef>
              <a:spcAft>
                <a:spcPts val="0"/>
              </a:spcAft>
              <a:buSzPts val="3414"/>
              <a:buChar char="•"/>
              <a:defRPr sz="4267"/>
            </a:lvl1pPr>
            <a:lvl2pPr marL="914400" lvl="1" indent="-418236" algn="l">
              <a:lnSpc>
                <a:spcPct val="90000"/>
              </a:lnSpc>
              <a:spcBef>
                <a:spcPts val="267"/>
              </a:spcBef>
              <a:spcAft>
                <a:spcPts val="0"/>
              </a:spcAft>
              <a:buSzPts val="2986"/>
              <a:buChar char="•"/>
              <a:defRPr sz="3733"/>
            </a:lvl2pPr>
            <a:lvl3pPr marL="1371600" lvl="2" indent="-39116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2560"/>
              <a:buChar char="•"/>
              <a:defRPr sz="3200"/>
            </a:lvl3pPr>
            <a:lvl4pPr marL="1828800" lvl="3" indent="-36408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2134"/>
              <a:buChar char="•"/>
              <a:defRPr sz="2667"/>
            </a:lvl4pPr>
            <a:lvl5pPr marL="2286000" lvl="4" indent="-36408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2134"/>
              <a:buChar char="•"/>
              <a:defRPr sz="2667"/>
            </a:lvl5pPr>
            <a:lvl6pPr marL="2743200" lvl="5" indent="-36408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2134"/>
              <a:buChar char="•"/>
              <a:defRPr sz="2667"/>
            </a:lvl6pPr>
            <a:lvl7pPr marL="3200400" lvl="6" indent="-36408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2134"/>
              <a:buChar char="•"/>
              <a:defRPr sz="2667"/>
            </a:lvl7pPr>
            <a:lvl8pPr marL="3657600" lvl="7" indent="-36408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2134"/>
              <a:buChar char="•"/>
              <a:defRPr sz="2667"/>
            </a:lvl8pPr>
            <a:lvl9pPr marL="4114800" lvl="8" indent="-364083" algn="l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SzPts val="2134"/>
              <a:buChar char="•"/>
              <a:defRPr sz="2667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1524000" y="3779520"/>
            <a:ext cx="52425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14"/>
              <a:buNone/>
              <a:defRPr sz="2267"/>
            </a:lvl1pPr>
            <a:lvl2pPr marL="914400" lvl="1" indent="-228600" algn="l">
              <a:lnSpc>
                <a:spcPct val="90000"/>
              </a:lnSpc>
              <a:spcBef>
                <a:spcPts val="267"/>
              </a:spcBef>
              <a:spcAft>
                <a:spcPts val="0"/>
              </a:spcAft>
              <a:buSzPts val="1280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066"/>
              <a:buNone/>
              <a:defRPr sz="1333"/>
            </a:lvl3pPr>
            <a:lvl4pPr marL="1828800" lvl="3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960"/>
              <a:buNone/>
              <a:defRPr sz="1200"/>
            </a:lvl5pPr>
            <a:lvl6pPr marL="2743200" lvl="5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960"/>
              <a:buNone/>
              <a:defRPr sz="1200"/>
            </a:lvl6pPr>
            <a:lvl7pPr marL="3200400" lvl="6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960"/>
              <a:buNone/>
              <a:defRPr sz="1200"/>
            </a:lvl7pPr>
            <a:lvl8pPr marL="3657600" lvl="7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960"/>
              <a:buNone/>
              <a:defRPr sz="1200"/>
            </a:lvl8pPr>
            <a:lvl9pPr marL="4114800" lvl="8" indent="-228600" algn="l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SzPts val="960"/>
              <a:buNone/>
              <a:defRPr sz="120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1523995" y="8298438"/>
            <a:ext cx="3105432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5265531" y="8298438"/>
            <a:ext cx="629036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12439374" y="8298438"/>
            <a:ext cx="2274956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1524000" y="1463040"/>
            <a:ext cx="5242560" cy="231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33"/>
              <a:buFont typeface="Corbel"/>
              <a:buNone/>
              <a:defRPr sz="5333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7217664" y="1426463"/>
            <a:ext cx="8132064" cy="6400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1524000" y="3779520"/>
            <a:ext cx="524256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14"/>
              <a:buNone/>
              <a:defRPr sz="2267"/>
            </a:lvl1pPr>
            <a:lvl2pPr marL="914400" lvl="1" indent="-228600" algn="l">
              <a:lnSpc>
                <a:spcPct val="90000"/>
              </a:lnSpc>
              <a:spcBef>
                <a:spcPts val="267"/>
              </a:spcBef>
              <a:spcAft>
                <a:spcPts val="0"/>
              </a:spcAft>
              <a:buSzPts val="1280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066"/>
              <a:buNone/>
              <a:defRPr sz="1333"/>
            </a:lvl3pPr>
            <a:lvl4pPr marL="1828800" lvl="3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960"/>
              <a:buNone/>
              <a:defRPr sz="1200"/>
            </a:lvl5pPr>
            <a:lvl6pPr marL="2743200" lvl="5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960"/>
              <a:buNone/>
              <a:defRPr sz="1200"/>
            </a:lvl6pPr>
            <a:lvl7pPr marL="3200400" lvl="6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960"/>
              <a:buNone/>
              <a:defRPr sz="1200"/>
            </a:lvl7pPr>
            <a:lvl8pPr marL="3657600" lvl="7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960"/>
              <a:buNone/>
              <a:defRPr sz="1200"/>
            </a:lvl8pPr>
            <a:lvl9pPr marL="4114800" lvl="8" indent="-228600" algn="l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SzPts val="960"/>
              <a:buNone/>
              <a:defRPr sz="120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1523995" y="8298438"/>
            <a:ext cx="3105432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5265531" y="8298438"/>
            <a:ext cx="629036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12439374" y="8298438"/>
            <a:ext cx="2274956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/>
          <p:nvPr/>
        </p:nvSpPr>
        <p:spPr>
          <a:xfrm>
            <a:off x="308187" y="325121"/>
            <a:ext cx="15632853" cy="850391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title"/>
          </p:nvPr>
        </p:nvSpPr>
        <p:spPr>
          <a:xfrm>
            <a:off x="1524000" y="812800"/>
            <a:ext cx="13167360" cy="180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67"/>
              <a:buFont typeface="Corbel"/>
              <a:buNone/>
              <a:defRPr sz="5867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body" idx="1"/>
          </p:nvPr>
        </p:nvSpPr>
        <p:spPr>
          <a:xfrm>
            <a:off x="1524001" y="2743200"/>
            <a:ext cx="13163828" cy="5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7596" algn="l" rtl="0">
              <a:lnSpc>
                <a:spcPct val="90000"/>
              </a:lnSpc>
              <a:spcBef>
                <a:spcPts val="1867"/>
              </a:spcBef>
              <a:spcAft>
                <a:spcPts val="0"/>
              </a:spcAft>
              <a:buClr>
                <a:schemeClr val="accent1"/>
              </a:buClr>
              <a:buSzPts val="2346"/>
              <a:buFont typeface="Corbel"/>
              <a:buChar char="•"/>
              <a:defRPr sz="2933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64083" algn="l" rtl="0">
              <a:lnSpc>
                <a:spcPct val="90000"/>
              </a:lnSpc>
              <a:spcBef>
                <a:spcPts val="267"/>
              </a:spcBef>
              <a:spcAft>
                <a:spcPts val="0"/>
              </a:spcAft>
              <a:buClr>
                <a:schemeClr val="accent1"/>
              </a:buClr>
              <a:buSzPts val="2134"/>
              <a:buFont typeface="Corbel"/>
              <a:buChar char="•"/>
              <a:defRPr sz="2667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5051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Corbel"/>
              <a:buChar char="•"/>
              <a:defRPr sz="24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3695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1"/>
              </a:buClr>
              <a:buSzPts val="1706"/>
              <a:buFont typeface="Corbel"/>
              <a:buChar char="•"/>
              <a:defRPr sz="2133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3695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1"/>
              </a:buClr>
              <a:buSzPts val="1706"/>
              <a:buFont typeface="Corbel"/>
              <a:buChar char="•"/>
              <a:defRPr sz="2133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3695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1"/>
              </a:buClr>
              <a:buSzPts val="1706"/>
              <a:buFont typeface="Corbel"/>
              <a:buChar char="•"/>
              <a:defRPr sz="2133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3695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1"/>
              </a:buClr>
              <a:buSzPts val="1706"/>
              <a:buFont typeface="Corbel"/>
              <a:buChar char="•"/>
              <a:defRPr sz="2133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3695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1"/>
              </a:buClr>
              <a:buSzPts val="1706"/>
              <a:buFont typeface="Corbel"/>
              <a:buChar char="•"/>
              <a:defRPr sz="2133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36956" algn="l" rtl="0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Clr>
                <a:schemeClr val="accent1"/>
              </a:buClr>
              <a:buSzPts val="1706"/>
              <a:buFont typeface="Corbel"/>
              <a:buChar char="•"/>
              <a:defRPr sz="2133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dt" idx="10"/>
          </p:nvPr>
        </p:nvSpPr>
        <p:spPr>
          <a:xfrm>
            <a:off x="1523995" y="8298438"/>
            <a:ext cx="3105432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ftr" idx="11"/>
          </p:nvPr>
        </p:nvSpPr>
        <p:spPr>
          <a:xfrm>
            <a:off x="5265531" y="8298438"/>
            <a:ext cx="629036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sldNum" idx="12"/>
          </p:nvPr>
        </p:nvSpPr>
        <p:spPr>
          <a:xfrm>
            <a:off x="12439374" y="8298438"/>
            <a:ext cx="2274956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2800" y="457200"/>
            <a:ext cx="14071600" cy="784931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7670800" y="6400800"/>
            <a:ext cx="6629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SZABÓNÉ HORVÁTH MÁRIA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"/>
          <p:cNvSpPr txBox="1">
            <a:spLocks noGrp="1"/>
          </p:cNvSpPr>
          <p:nvPr>
            <p:ph type="title"/>
          </p:nvPr>
        </p:nvSpPr>
        <p:spPr>
          <a:xfrm>
            <a:off x="1524000" y="812800"/>
            <a:ext cx="13167360" cy="180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67"/>
              <a:buFont typeface="Corbel"/>
              <a:buNone/>
            </a:pPr>
            <a:endParaRPr/>
          </a:p>
        </p:txBody>
      </p:sp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15214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46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1867"/>
              </a:spcBef>
              <a:spcAft>
                <a:spcPts val="0"/>
              </a:spcAft>
              <a:buSzPts val="2346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1867"/>
              </a:spcBef>
              <a:spcAft>
                <a:spcPts val="0"/>
              </a:spcAft>
              <a:buSzPts val="2346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1867"/>
              </a:spcBef>
              <a:spcAft>
                <a:spcPts val="0"/>
              </a:spcAft>
              <a:buSzPts val="4320"/>
              <a:buNone/>
            </a:pPr>
            <a:r>
              <a:rPr lang="en-US" sz="5400"/>
              <a:t>	KÖSZÖNÖM A FIGYELMET!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ázis">
  <a:themeElements>
    <a:clrScheme name="Báz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Egyéni</PresentationFormat>
  <Paragraphs>5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3" baseType="lpstr">
      <vt:lpstr>Corbel</vt:lpstr>
      <vt:lpstr>Arial</vt:lpstr>
      <vt:lpstr>Bázis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horvathmarika</dc:creator>
  <cp:lastModifiedBy>Mária Szabóné Horváth</cp:lastModifiedBy>
  <cp:revision>1</cp:revision>
  <dcterms:created xsi:type="dcterms:W3CDTF">2006-08-16T00:00:00Z</dcterms:created>
  <dcterms:modified xsi:type="dcterms:W3CDTF">2026-03-24T10:28:01Z</dcterms:modified>
</cp:coreProperties>
</file>