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4" r:id="rId8"/>
    <p:sldId id="265" r:id="rId9"/>
    <p:sldId id="266" r:id="rId10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92" d="100"/>
          <a:sy n="92" d="100"/>
        </p:scale>
        <p:origin x="102" y="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Egyéni</PresentationFormat>
  <Paragraphs>0</Paragraphs>
  <Slides>9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Lenovo</dc:creator>
  <cp:lastModifiedBy>Anna</cp:lastModifiedBy>
  <cp:revision>2</cp:revision>
  <dcterms:created xsi:type="dcterms:W3CDTF">2006-08-16T00:00:00Z</dcterms:created>
  <dcterms:modified xsi:type="dcterms:W3CDTF">2026-03-29T20:03:23Z</dcterms:modified>
</cp:coreProperties>
</file>