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4"/>
  </p:sldMasterIdLst>
  <p:notesMasterIdLst>
    <p:notesMasterId r:id="rId57"/>
  </p:notesMasterIdLst>
  <p:sldIdLst>
    <p:sldId id="256" r:id="rId5"/>
    <p:sldId id="258" r:id="rId6"/>
    <p:sldId id="274" r:id="rId7"/>
    <p:sldId id="338" r:id="rId8"/>
    <p:sldId id="340" r:id="rId9"/>
    <p:sldId id="342" r:id="rId10"/>
    <p:sldId id="343" r:id="rId11"/>
    <p:sldId id="341" r:id="rId12"/>
    <p:sldId id="345" r:id="rId13"/>
    <p:sldId id="346" r:id="rId14"/>
    <p:sldId id="265" r:id="rId15"/>
    <p:sldId id="307" r:id="rId16"/>
    <p:sldId id="306" r:id="rId17"/>
    <p:sldId id="308" r:id="rId18"/>
    <p:sldId id="348" r:id="rId19"/>
    <p:sldId id="260" r:id="rId20"/>
    <p:sldId id="331" r:id="rId21"/>
    <p:sldId id="332" r:id="rId22"/>
    <p:sldId id="333" r:id="rId23"/>
    <p:sldId id="351" r:id="rId24"/>
    <p:sldId id="334" r:id="rId25"/>
    <p:sldId id="335" r:id="rId26"/>
    <p:sldId id="349" r:id="rId27"/>
    <p:sldId id="336" r:id="rId28"/>
    <p:sldId id="264" r:id="rId29"/>
    <p:sldId id="263" r:id="rId30"/>
    <p:sldId id="309" r:id="rId31"/>
    <p:sldId id="352" r:id="rId32"/>
    <p:sldId id="339" r:id="rId33"/>
    <p:sldId id="319" r:id="rId34"/>
    <p:sldId id="310" r:id="rId35"/>
    <p:sldId id="311" r:id="rId36"/>
    <p:sldId id="278" r:id="rId37"/>
    <p:sldId id="312" r:id="rId38"/>
    <p:sldId id="279" r:id="rId39"/>
    <p:sldId id="350" r:id="rId40"/>
    <p:sldId id="327" r:id="rId41"/>
    <p:sldId id="313" r:id="rId42"/>
    <p:sldId id="315" r:id="rId43"/>
    <p:sldId id="316" r:id="rId44"/>
    <p:sldId id="317" r:id="rId45"/>
    <p:sldId id="318" r:id="rId46"/>
    <p:sldId id="329" r:id="rId47"/>
    <p:sldId id="269" r:id="rId48"/>
    <p:sldId id="323" r:id="rId49"/>
    <p:sldId id="324" r:id="rId50"/>
    <p:sldId id="325" r:id="rId51"/>
    <p:sldId id="328" r:id="rId52"/>
    <p:sldId id="321" r:id="rId53"/>
    <p:sldId id="314" r:id="rId54"/>
    <p:sldId id="337" r:id="rId55"/>
    <p:sldId id="262" r:id="rId56"/>
  </p:sldIdLst>
  <p:sldSz cx="9144000" cy="5143500" type="screen16x9"/>
  <p:notesSz cx="6858000" cy="9144000"/>
  <p:embeddedFontLst>
    <p:embeddedFont>
      <p:font typeface="Anaheim" panose="020B0604020202020204" charset="-18"/>
      <p:regular r:id="rId58"/>
      <p:bold r:id="rId59"/>
    </p:embeddedFont>
    <p:embeddedFont>
      <p:font typeface="Bebas Neue" panose="020B0604020202020204" charset="-18"/>
      <p:regular r:id="rId60"/>
    </p:embeddedFont>
    <p:embeddedFont>
      <p:font typeface="Montserrat" panose="020B0604020202020204" charset="-18"/>
      <p:regular r:id="rId61"/>
      <p:bold r:id="rId62"/>
      <p:italic r:id="rId63"/>
      <p:boldItalic r:id="rId64"/>
    </p:embeddedFont>
    <p:embeddedFont>
      <p:font typeface="Montserrat Black" panose="020B0604020202020204" charset="-18"/>
      <p:bold r:id="rId65"/>
      <p:boldItalic r:id="rId6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94D0874-6CB2-4D34-B1C2-C65A429FEA59}">
  <a:tblStyle styleId="{C94D0874-6CB2-4D34-B1C2-C65A429FEA5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0" d="100"/>
          <a:sy n="140" d="100"/>
        </p:scale>
        <p:origin x="77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font" Target="fonts/font6.fntdata"/><Relationship Id="rId68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font" Target="fonts/font1.fntdata"/><Relationship Id="rId66" Type="http://schemas.openxmlformats.org/officeDocument/2006/relationships/font" Target="fonts/font9.fntdata"/><Relationship Id="rId5" Type="http://schemas.openxmlformats.org/officeDocument/2006/relationships/slide" Target="slides/slide1.xml"/><Relationship Id="rId61" Type="http://schemas.openxmlformats.org/officeDocument/2006/relationships/font" Target="fonts/font4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font" Target="fonts/font7.fntdata"/><Relationship Id="rId69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font" Target="fonts/font2.fntdata"/><Relationship Id="rId67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font" Target="fonts/font5.fntdata"/><Relationship Id="rId7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font" Target="fonts/font3.fntdata"/><Relationship Id="rId65" Type="http://schemas.openxmlformats.org/officeDocument/2006/relationships/font" Target="fonts/font8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lász József" userId="dcd29b0f-fa1a-4fb0-829f-ff15729f305d" providerId="ADAL" clId="{C7ABCAC9-9C63-4CB4-9E37-7DFA7F6A6410}"/>
    <pc:docChg chg="undo custSel addSld delSld modSld sldOrd">
      <pc:chgData name="Halász József" userId="dcd29b0f-fa1a-4fb0-829f-ff15729f305d" providerId="ADAL" clId="{C7ABCAC9-9C63-4CB4-9E37-7DFA7F6A6410}" dt="2026-03-24T08:41:11.864" v="2409"/>
      <pc:docMkLst>
        <pc:docMk/>
      </pc:docMkLst>
      <pc:sldChg chg="modSp">
        <pc:chgData name="Halász József" userId="dcd29b0f-fa1a-4fb0-829f-ff15729f305d" providerId="ADAL" clId="{C7ABCAC9-9C63-4CB4-9E37-7DFA7F6A6410}" dt="2026-03-23T16:49:55.013" v="1407" actId="6549"/>
        <pc:sldMkLst>
          <pc:docMk/>
          <pc:sldMk cId="0" sldId="256"/>
        </pc:sldMkLst>
        <pc:spChg chg="mod">
          <ac:chgData name="Halász József" userId="dcd29b0f-fa1a-4fb0-829f-ff15729f305d" providerId="ADAL" clId="{C7ABCAC9-9C63-4CB4-9E37-7DFA7F6A6410}" dt="2026-03-23T16:49:55.013" v="1407" actId="6549"/>
          <ac:spMkLst>
            <pc:docMk/>
            <pc:sldMk cId="0" sldId="256"/>
            <ac:spMk id="1248" creationId="{00000000-0000-0000-0000-000000000000}"/>
          </ac:spMkLst>
        </pc:spChg>
      </pc:sldChg>
      <pc:sldChg chg="modSp">
        <pc:chgData name="Halász József" userId="dcd29b0f-fa1a-4fb0-829f-ff15729f305d" providerId="ADAL" clId="{C7ABCAC9-9C63-4CB4-9E37-7DFA7F6A6410}" dt="2026-03-23T15:51:22.596" v="594" actId="6549"/>
        <pc:sldMkLst>
          <pc:docMk/>
          <pc:sldMk cId="0" sldId="258"/>
        </pc:sldMkLst>
        <pc:spChg chg="mod">
          <ac:chgData name="Halász József" userId="dcd29b0f-fa1a-4fb0-829f-ff15729f305d" providerId="ADAL" clId="{C7ABCAC9-9C63-4CB4-9E37-7DFA7F6A6410}" dt="2026-03-23T15:51:22.596" v="594" actId="6549"/>
          <ac:spMkLst>
            <pc:docMk/>
            <pc:sldMk cId="0" sldId="258"/>
            <ac:spMk id="1285" creationId="{00000000-0000-0000-0000-000000000000}"/>
          </ac:spMkLst>
        </pc:spChg>
      </pc:sldChg>
      <pc:sldChg chg="modSp">
        <pc:chgData name="Halász József" userId="dcd29b0f-fa1a-4fb0-829f-ff15729f305d" providerId="ADAL" clId="{C7ABCAC9-9C63-4CB4-9E37-7DFA7F6A6410}" dt="2026-03-23T16:46:58.386" v="1403" actId="20577"/>
        <pc:sldMkLst>
          <pc:docMk/>
          <pc:sldMk cId="0" sldId="260"/>
        </pc:sldMkLst>
        <pc:spChg chg="mod">
          <ac:chgData name="Halász József" userId="dcd29b0f-fa1a-4fb0-829f-ff15729f305d" providerId="ADAL" clId="{C7ABCAC9-9C63-4CB4-9E37-7DFA7F6A6410}" dt="2026-03-23T16:46:58.386" v="1403" actId="20577"/>
          <ac:spMkLst>
            <pc:docMk/>
            <pc:sldMk cId="0" sldId="260"/>
            <ac:spMk id="1324" creationId="{00000000-0000-0000-0000-000000000000}"/>
          </ac:spMkLst>
        </pc:spChg>
      </pc:sldChg>
      <pc:sldChg chg="del">
        <pc:chgData name="Halász József" userId="dcd29b0f-fa1a-4fb0-829f-ff15729f305d" providerId="ADAL" clId="{C7ABCAC9-9C63-4CB4-9E37-7DFA7F6A6410}" dt="2026-03-23T16:47:55.472" v="1405" actId="2696"/>
        <pc:sldMkLst>
          <pc:docMk/>
          <pc:sldMk cId="0" sldId="261"/>
        </pc:sldMkLst>
      </pc:sldChg>
      <pc:sldChg chg="modSp">
        <pc:chgData name="Halász József" userId="dcd29b0f-fa1a-4fb0-829f-ff15729f305d" providerId="ADAL" clId="{C7ABCAC9-9C63-4CB4-9E37-7DFA7F6A6410}" dt="2026-03-23T17:01:46.362" v="1581" actId="20577"/>
        <pc:sldMkLst>
          <pc:docMk/>
          <pc:sldMk cId="0" sldId="263"/>
        </pc:sldMkLst>
        <pc:spChg chg="mod">
          <ac:chgData name="Halász József" userId="dcd29b0f-fa1a-4fb0-829f-ff15729f305d" providerId="ADAL" clId="{C7ABCAC9-9C63-4CB4-9E37-7DFA7F6A6410}" dt="2026-03-23T17:01:46.362" v="1581" actId="20577"/>
          <ac:spMkLst>
            <pc:docMk/>
            <pc:sldMk cId="0" sldId="263"/>
            <ac:spMk id="1422" creationId="{00000000-0000-0000-0000-000000000000}"/>
          </ac:spMkLst>
        </pc:spChg>
      </pc:sldChg>
      <pc:sldChg chg="modSp">
        <pc:chgData name="Halász József" userId="dcd29b0f-fa1a-4fb0-829f-ff15729f305d" providerId="ADAL" clId="{C7ABCAC9-9C63-4CB4-9E37-7DFA7F6A6410}" dt="2026-03-24T07:49:26.338" v="2010" actId="20577"/>
        <pc:sldMkLst>
          <pc:docMk/>
          <pc:sldMk cId="0" sldId="264"/>
        </pc:sldMkLst>
        <pc:spChg chg="mod">
          <ac:chgData name="Halász József" userId="dcd29b0f-fa1a-4fb0-829f-ff15729f305d" providerId="ADAL" clId="{C7ABCAC9-9C63-4CB4-9E37-7DFA7F6A6410}" dt="2026-03-23T17:00:28.876" v="1542" actId="20577"/>
          <ac:spMkLst>
            <pc:docMk/>
            <pc:sldMk cId="0" sldId="264"/>
            <ac:spMk id="4" creationId="{E8570E0B-A119-A702-58EF-F5CEB7CE2D33}"/>
          </ac:spMkLst>
        </pc:spChg>
        <pc:spChg chg="mod">
          <ac:chgData name="Halász József" userId="dcd29b0f-fa1a-4fb0-829f-ff15729f305d" providerId="ADAL" clId="{C7ABCAC9-9C63-4CB4-9E37-7DFA7F6A6410}" dt="2026-03-24T07:49:26.338" v="2010" actId="20577"/>
          <ac:spMkLst>
            <pc:docMk/>
            <pc:sldMk cId="0" sldId="264"/>
            <ac:spMk id="15" creationId="{326DA192-9575-311D-EBC6-9D34699BF7AD}"/>
          </ac:spMkLst>
        </pc:spChg>
        <pc:spChg chg="mod">
          <ac:chgData name="Halász József" userId="dcd29b0f-fa1a-4fb0-829f-ff15729f305d" providerId="ADAL" clId="{C7ABCAC9-9C63-4CB4-9E37-7DFA7F6A6410}" dt="2026-03-23T17:01:32.551" v="1567" actId="20577"/>
          <ac:spMkLst>
            <pc:docMk/>
            <pc:sldMk cId="0" sldId="264"/>
            <ac:spMk id="19" creationId="{0413E849-7095-1BD6-4F99-2AF394DFCC31}"/>
          </ac:spMkLst>
        </pc:spChg>
        <pc:spChg chg="mod">
          <ac:chgData name="Halász József" userId="dcd29b0f-fa1a-4fb0-829f-ff15729f305d" providerId="ADAL" clId="{C7ABCAC9-9C63-4CB4-9E37-7DFA7F6A6410}" dt="2026-03-23T17:00:41.088" v="1543" actId="1076"/>
          <ac:spMkLst>
            <pc:docMk/>
            <pc:sldMk cId="0" sldId="264"/>
            <ac:spMk id="20" creationId="{B8DF2401-BF5E-F02F-F2C2-841562957B1B}"/>
          </ac:spMkLst>
        </pc:spChg>
      </pc:sldChg>
      <pc:sldChg chg="modSp add">
        <pc:chgData name="Halász József" userId="dcd29b0f-fa1a-4fb0-829f-ff15729f305d" providerId="ADAL" clId="{C7ABCAC9-9C63-4CB4-9E37-7DFA7F6A6410}" dt="2026-03-23T16:27:49.211" v="1137" actId="20577"/>
        <pc:sldMkLst>
          <pc:docMk/>
          <pc:sldMk cId="3478254024" sldId="265"/>
        </pc:sldMkLst>
        <pc:spChg chg="mod">
          <ac:chgData name="Halász József" userId="dcd29b0f-fa1a-4fb0-829f-ff15729f305d" providerId="ADAL" clId="{C7ABCAC9-9C63-4CB4-9E37-7DFA7F6A6410}" dt="2026-03-23T16:27:49.211" v="1137" actId="20577"/>
          <ac:spMkLst>
            <pc:docMk/>
            <pc:sldMk cId="3478254024" sldId="265"/>
            <ac:spMk id="4" creationId="{999555C0-E615-A40E-C1CE-0294048B04E2}"/>
          </ac:spMkLst>
        </pc:spChg>
      </pc:sldChg>
      <pc:sldChg chg="del">
        <pc:chgData name="Halász József" userId="dcd29b0f-fa1a-4fb0-829f-ff15729f305d" providerId="ADAL" clId="{C7ABCAC9-9C63-4CB4-9E37-7DFA7F6A6410}" dt="2026-03-23T16:25:42.315" v="1065" actId="2696"/>
        <pc:sldMkLst>
          <pc:docMk/>
          <pc:sldMk cId="3478254024" sldId="265"/>
        </pc:sldMkLst>
      </pc:sldChg>
      <pc:sldChg chg="modSp">
        <pc:chgData name="Halász József" userId="dcd29b0f-fa1a-4fb0-829f-ff15729f305d" providerId="ADAL" clId="{C7ABCAC9-9C63-4CB4-9E37-7DFA7F6A6410}" dt="2026-03-23T17:15:40.193" v="1835" actId="20577"/>
        <pc:sldMkLst>
          <pc:docMk/>
          <pc:sldMk cId="0" sldId="269"/>
        </pc:sldMkLst>
        <pc:spChg chg="mod">
          <ac:chgData name="Halász József" userId="dcd29b0f-fa1a-4fb0-829f-ff15729f305d" providerId="ADAL" clId="{C7ABCAC9-9C63-4CB4-9E37-7DFA7F6A6410}" dt="2026-03-23T17:15:40.193" v="1835" actId="20577"/>
          <ac:spMkLst>
            <pc:docMk/>
            <pc:sldMk cId="0" sldId="269"/>
            <ac:spMk id="1640" creationId="{00000000-0000-0000-0000-000000000000}"/>
          </ac:spMkLst>
        </pc:spChg>
      </pc:sldChg>
      <pc:sldChg chg="modSp">
        <pc:chgData name="Halász József" userId="dcd29b0f-fa1a-4fb0-829f-ff15729f305d" providerId="ADAL" clId="{C7ABCAC9-9C63-4CB4-9E37-7DFA7F6A6410}" dt="2026-03-23T15:52:38.151" v="618" actId="20577"/>
        <pc:sldMkLst>
          <pc:docMk/>
          <pc:sldMk cId="0" sldId="274"/>
        </pc:sldMkLst>
        <pc:spChg chg="mod">
          <ac:chgData name="Halász József" userId="dcd29b0f-fa1a-4fb0-829f-ff15729f305d" providerId="ADAL" clId="{C7ABCAC9-9C63-4CB4-9E37-7DFA7F6A6410}" dt="2026-03-23T15:52:38.151" v="618" actId="20577"/>
          <ac:spMkLst>
            <pc:docMk/>
            <pc:sldMk cId="0" sldId="274"/>
            <ac:spMk id="1870" creationId="{00000000-0000-0000-0000-000000000000}"/>
          </ac:spMkLst>
        </pc:spChg>
      </pc:sldChg>
      <pc:sldChg chg="addSp modSp modAnim">
        <pc:chgData name="Halász József" userId="dcd29b0f-fa1a-4fb0-829f-ff15729f305d" providerId="ADAL" clId="{C7ABCAC9-9C63-4CB4-9E37-7DFA7F6A6410}" dt="2026-03-23T17:10:48.929" v="1759" actId="20577"/>
        <pc:sldMkLst>
          <pc:docMk/>
          <pc:sldMk cId="0" sldId="279"/>
        </pc:sldMkLst>
        <pc:spChg chg="mod">
          <ac:chgData name="Halász József" userId="dcd29b0f-fa1a-4fb0-829f-ff15729f305d" providerId="ADAL" clId="{C7ABCAC9-9C63-4CB4-9E37-7DFA7F6A6410}" dt="2026-03-23T17:08:58.497" v="1749" actId="20577"/>
          <ac:spMkLst>
            <pc:docMk/>
            <pc:sldMk cId="0" sldId="279"/>
            <ac:spMk id="9" creationId="{6A4008CE-F27B-951F-2C3B-D9628798760C}"/>
          </ac:spMkLst>
        </pc:spChg>
        <pc:spChg chg="add mod">
          <ac:chgData name="Halász József" userId="dcd29b0f-fa1a-4fb0-829f-ff15729f305d" providerId="ADAL" clId="{C7ABCAC9-9C63-4CB4-9E37-7DFA7F6A6410}" dt="2026-03-23T17:10:48.929" v="1759" actId="20577"/>
          <ac:spMkLst>
            <pc:docMk/>
            <pc:sldMk cId="0" sldId="279"/>
            <ac:spMk id="13" creationId="{07962225-E947-4EAA-B865-52979BD73419}"/>
          </ac:spMkLst>
        </pc:spChg>
        <pc:spChg chg="mod">
          <ac:chgData name="Halász József" userId="dcd29b0f-fa1a-4fb0-829f-ff15729f305d" providerId="ADAL" clId="{C7ABCAC9-9C63-4CB4-9E37-7DFA7F6A6410}" dt="2026-03-23T17:09:41.951" v="1750" actId="108"/>
          <ac:spMkLst>
            <pc:docMk/>
            <pc:sldMk cId="0" sldId="279"/>
            <ac:spMk id="2003" creationId="{00000000-0000-0000-0000-000000000000}"/>
          </ac:spMkLst>
        </pc:spChg>
      </pc:sldChg>
      <pc:sldChg chg="del">
        <pc:chgData name="Halász József" userId="dcd29b0f-fa1a-4fb0-829f-ff15729f305d" providerId="ADAL" clId="{C7ABCAC9-9C63-4CB4-9E37-7DFA7F6A6410}" dt="2026-03-23T17:13:44.637" v="1787" actId="2696"/>
        <pc:sldMkLst>
          <pc:docMk/>
          <pc:sldMk cId="0" sldId="282"/>
        </pc:sldMkLst>
      </pc:sldChg>
      <pc:sldChg chg="del">
        <pc:chgData name="Halász József" userId="dcd29b0f-fa1a-4fb0-829f-ff15729f305d" providerId="ADAL" clId="{C7ABCAC9-9C63-4CB4-9E37-7DFA7F6A6410}" dt="2026-03-23T16:25:42.594" v="1067" actId="2696"/>
        <pc:sldMkLst>
          <pc:docMk/>
          <pc:sldMk cId="1899086010" sldId="306"/>
        </pc:sldMkLst>
      </pc:sldChg>
      <pc:sldChg chg="add">
        <pc:chgData name="Halász József" userId="dcd29b0f-fa1a-4fb0-829f-ff15729f305d" providerId="ADAL" clId="{C7ABCAC9-9C63-4CB4-9E37-7DFA7F6A6410}" dt="2026-03-23T16:26:14.633" v="1070"/>
        <pc:sldMkLst>
          <pc:docMk/>
          <pc:sldMk cId="2487867818" sldId="306"/>
        </pc:sldMkLst>
      </pc:sldChg>
      <pc:sldChg chg="modSp add">
        <pc:chgData name="Halász József" userId="dcd29b0f-fa1a-4fb0-829f-ff15729f305d" providerId="ADAL" clId="{C7ABCAC9-9C63-4CB4-9E37-7DFA7F6A6410}" dt="2026-03-23T16:29:55.144" v="1190" actId="1076"/>
        <pc:sldMkLst>
          <pc:docMk/>
          <pc:sldMk cId="4079692446" sldId="307"/>
        </pc:sldMkLst>
        <pc:spChg chg="mod">
          <ac:chgData name="Halász József" userId="dcd29b0f-fa1a-4fb0-829f-ff15729f305d" providerId="ADAL" clId="{C7ABCAC9-9C63-4CB4-9E37-7DFA7F6A6410}" dt="2026-03-23T16:29:54.711" v="1189" actId="207"/>
          <ac:spMkLst>
            <pc:docMk/>
            <pc:sldMk cId="4079692446" sldId="307"/>
            <ac:spMk id="1528" creationId="{8A9F9173-D950-0AF3-721B-5A5A6B93ABD1}"/>
          </ac:spMkLst>
        </pc:spChg>
        <pc:picChg chg="mod">
          <ac:chgData name="Halász József" userId="dcd29b0f-fa1a-4fb0-829f-ff15729f305d" providerId="ADAL" clId="{C7ABCAC9-9C63-4CB4-9E37-7DFA7F6A6410}" dt="2026-03-23T16:29:55.144" v="1190" actId="1076"/>
          <ac:picMkLst>
            <pc:docMk/>
            <pc:sldMk cId="4079692446" sldId="307"/>
            <ac:picMk id="5" creationId="{3F15E59E-580B-8C6C-CA24-1717AF339250}"/>
          </ac:picMkLst>
        </pc:picChg>
      </pc:sldChg>
      <pc:sldChg chg="del">
        <pc:chgData name="Halász József" userId="dcd29b0f-fa1a-4fb0-829f-ff15729f305d" providerId="ADAL" clId="{C7ABCAC9-9C63-4CB4-9E37-7DFA7F6A6410}" dt="2026-03-23T16:25:42.478" v="1066" actId="2696"/>
        <pc:sldMkLst>
          <pc:docMk/>
          <pc:sldMk cId="4167679659" sldId="307"/>
        </pc:sldMkLst>
      </pc:sldChg>
      <pc:sldChg chg="modSp add">
        <pc:chgData name="Halász József" userId="dcd29b0f-fa1a-4fb0-829f-ff15729f305d" providerId="ADAL" clId="{C7ABCAC9-9C63-4CB4-9E37-7DFA7F6A6410}" dt="2026-03-23T16:42:11.466" v="1223" actId="20577"/>
        <pc:sldMkLst>
          <pc:docMk/>
          <pc:sldMk cId="558073441" sldId="308"/>
        </pc:sldMkLst>
        <pc:spChg chg="mod">
          <ac:chgData name="Halász József" userId="dcd29b0f-fa1a-4fb0-829f-ff15729f305d" providerId="ADAL" clId="{C7ABCAC9-9C63-4CB4-9E37-7DFA7F6A6410}" dt="2026-03-23T16:42:11.466" v="1223" actId="20577"/>
          <ac:spMkLst>
            <pc:docMk/>
            <pc:sldMk cId="558073441" sldId="308"/>
            <ac:spMk id="1528" creationId="{2E85A271-E7D1-8AED-1777-5EAB00F6184F}"/>
          </ac:spMkLst>
        </pc:spChg>
      </pc:sldChg>
      <pc:sldChg chg="del">
        <pc:chgData name="Halász József" userId="dcd29b0f-fa1a-4fb0-829f-ff15729f305d" providerId="ADAL" clId="{C7ABCAC9-9C63-4CB4-9E37-7DFA7F6A6410}" dt="2026-03-23T16:25:42.632" v="1068" actId="2696"/>
        <pc:sldMkLst>
          <pc:docMk/>
          <pc:sldMk cId="2238438753" sldId="308"/>
        </pc:sldMkLst>
      </pc:sldChg>
      <pc:sldChg chg="modSp">
        <pc:chgData name="Halász József" userId="dcd29b0f-fa1a-4fb0-829f-ff15729f305d" providerId="ADAL" clId="{C7ABCAC9-9C63-4CB4-9E37-7DFA7F6A6410}" dt="2026-03-23T17:02:20.116" v="1611" actId="20577"/>
        <pc:sldMkLst>
          <pc:docMk/>
          <pc:sldMk cId="2008682911" sldId="309"/>
        </pc:sldMkLst>
        <pc:spChg chg="mod">
          <ac:chgData name="Halász József" userId="dcd29b0f-fa1a-4fb0-829f-ff15729f305d" providerId="ADAL" clId="{C7ABCAC9-9C63-4CB4-9E37-7DFA7F6A6410}" dt="2026-03-23T17:02:20.116" v="1611" actId="20577"/>
          <ac:spMkLst>
            <pc:docMk/>
            <pc:sldMk cId="2008682911" sldId="309"/>
            <ac:spMk id="4" creationId="{868691FD-389F-DE0D-E2F3-213043C1C854}"/>
          </ac:spMkLst>
        </pc:spChg>
        <pc:picChg chg="mod">
          <ac:chgData name="Halász József" userId="dcd29b0f-fa1a-4fb0-829f-ff15729f305d" providerId="ADAL" clId="{C7ABCAC9-9C63-4CB4-9E37-7DFA7F6A6410}" dt="2026-03-23T17:02:11.395" v="1584" actId="14100"/>
          <ac:picMkLst>
            <pc:docMk/>
            <pc:sldMk cId="2008682911" sldId="309"/>
            <ac:picMk id="5" creationId="{930C8E37-D985-B7A3-30DB-3B2771B36F15}"/>
          </ac:picMkLst>
        </pc:picChg>
      </pc:sldChg>
      <pc:sldChg chg="modSp">
        <pc:chgData name="Halász József" userId="dcd29b0f-fa1a-4fb0-829f-ff15729f305d" providerId="ADAL" clId="{C7ABCAC9-9C63-4CB4-9E37-7DFA7F6A6410}" dt="2026-03-23T17:07:53.026" v="1743" actId="20577"/>
        <pc:sldMkLst>
          <pc:docMk/>
          <pc:sldMk cId="3372891537" sldId="310"/>
        </pc:sldMkLst>
        <pc:spChg chg="mod">
          <ac:chgData name="Halász József" userId="dcd29b0f-fa1a-4fb0-829f-ff15729f305d" providerId="ADAL" clId="{C7ABCAC9-9C63-4CB4-9E37-7DFA7F6A6410}" dt="2026-03-23T17:07:53.026" v="1743" actId="20577"/>
          <ac:spMkLst>
            <pc:docMk/>
            <pc:sldMk cId="3372891537" sldId="310"/>
            <ac:spMk id="4" creationId="{8DA2939E-43D1-F425-2D29-3D16A2826D8C}"/>
          </ac:spMkLst>
        </pc:spChg>
      </pc:sldChg>
      <pc:sldChg chg="modSp">
        <pc:chgData name="Halász József" userId="dcd29b0f-fa1a-4fb0-829f-ff15729f305d" providerId="ADAL" clId="{C7ABCAC9-9C63-4CB4-9E37-7DFA7F6A6410}" dt="2026-03-24T07:52:58.649" v="2077" actId="20577"/>
        <pc:sldMkLst>
          <pc:docMk/>
          <pc:sldMk cId="3484683789" sldId="313"/>
        </pc:sldMkLst>
        <pc:spChg chg="mod">
          <ac:chgData name="Halász József" userId="dcd29b0f-fa1a-4fb0-829f-ff15729f305d" providerId="ADAL" clId="{C7ABCAC9-9C63-4CB4-9E37-7DFA7F6A6410}" dt="2026-03-24T07:52:58.649" v="2077" actId="20577"/>
          <ac:spMkLst>
            <pc:docMk/>
            <pc:sldMk cId="3484683789" sldId="313"/>
            <ac:spMk id="18" creationId="{5C8F54DF-F11E-A594-6C35-AEFE465FDBC5}"/>
          </ac:spMkLst>
        </pc:spChg>
      </pc:sldChg>
      <pc:sldChg chg="modSp add">
        <pc:chgData name="Halász József" userId="dcd29b0f-fa1a-4fb0-829f-ff15729f305d" providerId="ADAL" clId="{C7ABCAC9-9C63-4CB4-9E37-7DFA7F6A6410}" dt="2026-03-24T08:38:08.748" v="2406" actId="20577"/>
        <pc:sldMkLst>
          <pc:docMk/>
          <pc:sldMk cId="1981380538" sldId="314"/>
        </pc:sldMkLst>
        <pc:spChg chg="mod">
          <ac:chgData name="Halász József" userId="dcd29b0f-fa1a-4fb0-829f-ff15729f305d" providerId="ADAL" clId="{C7ABCAC9-9C63-4CB4-9E37-7DFA7F6A6410}" dt="2026-03-24T08:38:08.748" v="2406" actId="20577"/>
          <ac:spMkLst>
            <pc:docMk/>
            <pc:sldMk cId="1981380538" sldId="314"/>
            <ac:spMk id="20" creationId="{9C074C85-F45F-FF0D-2ABE-7DB8C38E460F}"/>
          </ac:spMkLst>
        </pc:spChg>
      </pc:sldChg>
      <pc:sldChg chg="del">
        <pc:chgData name="Halász József" userId="dcd29b0f-fa1a-4fb0-829f-ff15729f305d" providerId="ADAL" clId="{C7ABCAC9-9C63-4CB4-9E37-7DFA7F6A6410}" dt="2026-03-24T08:10:36.401" v="2356" actId="2696"/>
        <pc:sldMkLst>
          <pc:docMk/>
          <pc:sldMk cId="2508682170" sldId="314"/>
        </pc:sldMkLst>
      </pc:sldChg>
      <pc:sldChg chg="add">
        <pc:chgData name="Halász József" userId="dcd29b0f-fa1a-4fb0-829f-ff15729f305d" providerId="ADAL" clId="{C7ABCAC9-9C63-4CB4-9E37-7DFA7F6A6410}" dt="2026-03-24T08:41:11.864" v="2409"/>
        <pc:sldMkLst>
          <pc:docMk/>
          <pc:sldMk cId="326198837" sldId="319"/>
        </pc:sldMkLst>
      </pc:sldChg>
      <pc:sldChg chg="modSp del">
        <pc:chgData name="Halász József" userId="dcd29b0f-fa1a-4fb0-829f-ff15729f305d" providerId="ADAL" clId="{C7ABCAC9-9C63-4CB4-9E37-7DFA7F6A6410}" dt="2026-03-24T08:41:02.624" v="2407" actId="2696"/>
        <pc:sldMkLst>
          <pc:docMk/>
          <pc:sldMk cId="3885006823" sldId="319"/>
        </pc:sldMkLst>
        <pc:spChg chg="mod">
          <ac:chgData name="Halász József" userId="dcd29b0f-fa1a-4fb0-829f-ff15729f305d" providerId="ADAL" clId="{C7ABCAC9-9C63-4CB4-9E37-7DFA7F6A6410}" dt="2026-03-24T08:36:54.985" v="2362" actId="20577"/>
          <ac:spMkLst>
            <pc:docMk/>
            <pc:sldMk cId="3885006823" sldId="319"/>
            <ac:spMk id="3" creationId="{EA934CF3-59F5-45DC-923F-B3544B17A813}"/>
          </ac:spMkLst>
        </pc:spChg>
        <pc:spChg chg="mod">
          <ac:chgData name="Halász József" userId="dcd29b0f-fa1a-4fb0-829f-ff15729f305d" providerId="ADAL" clId="{C7ABCAC9-9C63-4CB4-9E37-7DFA7F6A6410}" dt="2026-03-24T08:37:02.156" v="2369" actId="20577"/>
          <ac:spMkLst>
            <pc:docMk/>
            <pc:sldMk cId="3885006823" sldId="319"/>
            <ac:spMk id="5" creationId="{1DBD99B3-F5D7-609F-0F50-FAE5127EF54D}"/>
          </ac:spMkLst>
        </pc:spChg>
      </pc:sldChg>
      <pc:sldChg chg="del">
        <pc:chgData name="Halász József" userId="dcd29b0f-fa1a-4fb0-829f-ff15729f305d" providerId="ADAL" clId="{C7ABCAC9-9C63-4CB4-9E37-7DFA7F6A6410}" dt="2026-03-23T17:14:51.060" v="1789" actId="2696"/>
        <pc:sldMkLst>
          <pc:docMk/>
          <pc:sldMk cId="2317752085" sldId="320"/>
        </pc:sldMkLst>
      </pc:sldChg>
      <pc:sldChg chg="del">
        <pc:chgData name="Halász József" userId="dcd29b0f-fa1a-4fb0-829f-ff15729f305d" providerId="ADAL" clId="{C7ABCAC9-9C63-4CB4-9E37-7DFA7F6A6410}" dt="2026-03-23T17:13:58.278" v="1788" actId="2696"/>
        <pc:sldMkLst>
          <pc:docMk/>
          <pc:sldMk cId="3135632871" sldId="322"/>
        </pc:sldMkLst>
      </pc:sldChg>
      <pc:sldChg chg="add">
        <pc:chgData name="Halász József" userId="dcd29b0f-fa1a-4fb0-829f-ff15729f305d" providerId="ADAL" clId="{C7ABCAC9-9C63-4CB4-9E37-7DFA7F6A6410}" dt="2026-03-24T07:51:58.331" v="2033"/>
        <pc:sldMkLst>
          <pc:docMk/>
          <pc:sldMk cId="41591618" sldId="327"/>
        </pc:sldMkLst>
      </pc:sldChg>
      <pc:sldChg chg="del">
        <pc:chgData name="Halász József" userId="dcd29b0f-fa1a-4fb0-829f-ff15729f305d" providerId="ADAL" clId="{C7ABCAC9-9C63-4CB4-9E37-7DFA7F6A6410}" dt="2026-03-23T17:04:26.345" v="1613" actId="2696"/>
        <pc:sldMkLst>
          <pc:docMk/>
          <pc:sldMk cId="1556521448" sldId="327"/>
        </pc:sldMkLst>
      </pc:sldChg>
      <pc:sldChg chg="modSp add del ord">
        <pc:chgData name="Halász József" userId="dcd29b0f-fa1a-4fb0-829f-ff15729f305d" providerId="ADAL" clId="{C7ABCAC9-9C63-4CB4-9E37-7DFA7F6A6410}" dt="2026-03-24T07:51:53.594" v="2032" actId="2696"/>
        <pc:sldMkLst>
          <pc:docMk/>
          <pc:sldMk cId="2423635741" sldId="327"/>
        </pc:sldMkLst>
        <pc:spChg chg="mod">
          <ac:chgData name="Halász József" userId="dcd29b0f-fa1a-4fb0-829f-ff15729f305d" providerId="ADAL" clId="{C7ABCAC9-9C63-4CB4-9E37-7DFA7F6A6410}" dt="2026-03-23T17:06:00.845" v="1669" actId="20577"/>
          <ac:spMkLst>
            <pc:docMk/>
            <pc:sldMk cId="2423635741" sldId="327"/>
            <ac:spMk id="6" creationId="{7F7446E4-ACFB-7D61-5713-5049DED9D2DE}"/>
          </ac:spMkLst>
        </pc:spChg>
        <pc:spChg chg="mod">
          <ac:chgData name="Halász József" userId="dcd29b0f-fa1a-4fb0-829f-ff15729f305d" providerId="ADAL" clId="{C7ABCAC9-9C63-4CB4-9E37-7DFA7F6A6410}" dt="2026-03-23T17:06:10.477" v="1670" actId="1076"/>
          <ac:spMkLst>
            <pc:docMk/>
            <pc:sldMk cId="2423635741" sldId="327"/>
            <ac:spMk id="7" creationId="{D42F1B1C-5F62-BDE4-F470-B5D485D9A0AA}"/>
          </ac:spMkLst>
        </pc:spChg>
      </pc:sldChg>
      <pc:sldChg chg="del">
        <pc:chgData name="Halász József" userId="dcd29b0f-fa1a-4fb0-829f-ff15729f305d" providerId="ADAL" clId="{C7ABCAC9-9C63-4CB4-9E37-7DFA7F6A6410}" dt="2026-03-23T16:22:57.346" v="1064" actId="2696"/>
        <pc:sldMkLst>
          <pc:docMk/>
          <pc:sldMk cId="1582602752" sldId="330"/>
        </pc:sldMkLst>
      </pc:sldChg>
      <pc:sldChg chg="modSp">
        <pc:chgData name="Halász József" userId="dcd29b0f-fa1a-4fb0-829f-ff15729f305d" providerId="ADAL" clId="{C7ABCAC9-9C63-4CB4-9E37-7DFA7F6A6410}" dt="2026-03-24T07:48:25.099" v="1986" actId="20577"/>
        <pc:sldMkLst>
          <pc:docMk/>
          <pc:sldMk cId="3587758979" sldId="335"/>
        </pc:sldMkLst>
        <pc:spChg chg="mod">
          <ac:chgData name="Halász József" userId="dcd29b0f-fa1a-4fb0-829f-ff15729f305d" providerId="ADAL" clId="{C7ABCAC9-9C63-4CB4-9E37-7DFA7F6A6410}" dt="2026-03-24T07:48:25.099" v="1986" actId="20577"/>
          <ac:spMkLst>
            <pc:docMk/>
            <pc:sldMk cId="3587758979" sldId="335"/>
            <ac:spMk id="28" creationId="{BA76004C-0951-8C8F-AC61-B922A0524D79}"/>
          </ac:spMkLst>
        </pc:spChg>
      </pc:sldChg>
      <pc:sldChg chg="addSp modSp">
        <pc:chgData name="Halász József" userId="dcd29b0f-fa1a-4fb0-829f-ff15729f305d" providerId="ADAL" clId="{C7ABCAC9-9C63-4CB4-9E37-7DFA7F6A6410}" dt="2026-03-23T15:18:23.208" v="87" actId="1076"/>
        <pc:sldMkLst>
          <pc:docMk/>
          <pc:sldMk cId="170500268" sldId="338"/>
        </pc:sldMkLst>
        <pc:spChg chg="mod">
          <ac:chgData name="Halász József" userId="dcd29b0f-fa1a-4fb0-829f-ff15729f305d" providerId="ADAL" clId="{C7ABCAC9-9C63-4CB4-9E37-7DFA7F6A6410}" dt="2026-03-23T15:14:17.002" v="80" actId="6549"/>
          <ac:spMkLst>
            <pc:docMk/>
            <pc:sldMk cId="170500268" sldId="338"/>
            <ac:spMk id="1869" creationId="{00000000-0000-0000-0000-000000000000}"/>
          </ac:spMkLst>
        </pc:spChg>
        <pc:spChg chg="mod">
          <ac:chgData name="Halász József" userId="dcd29b0f-fa1a-4fb0-829f-ff15729f305d" providerId="ADAL" clId="{C7ABCAC9-9C63-4CB4-9E37-7DFA7F6A6410}" dt="2026-03-23T15:18:13.196" v="84" actId="20577"/>
          <ac:spMkLst>
            <pc:docMk/>
            <pc:sldMk cId="170500268" sldId="338"/>
            <ac:spMk id="1870" creationId="{00000000-0000-0000-0000-000000000000}"/>
          </ac:spMkLst>
        </pc:spChg>
        <pc:picChg chg="add mod">
          <ac:chgData name="Halász József" userId="dcd29b0f-fa1a-4fb0-829f-ff15729f305d" providerId="ADAL" clId="{C7ABCAC9-9C63-4CB4-9E37-7DFA7F6A6410}" dt="2026-03-23T15:18:23.208" v="87" actId="1076"/>
          <ac:picMkLst>
            <pc:docMk/>
            <pc:sldMk cId="170500268" sldId="338"/>
            <ac:picMk id="2" creationId="{A860D7CD-9DB6-4817-909B-69423A1077C5}"/>
          </ac:picMkLst>
        </pc:picChg>
      </pc:sldChg>
      <pc:sldChg chg="add del">
        <pc:chgData name="Halász József" userId="dcd29b0f-fa1a-4fb0-829f-ff15729f305d" providerId="ADAL" clId="{C7ABCAC9-9C63-4CB4-9E37-7DFA7F6A6410}" dt="2026-03-23T17:16:21.426" v="1836" actId="2696"/>
        <pc:sldMkLst>
          <pc:docMk/>
          <pc:sldMk cId="254455532" sldId="339"/>
        </pc:sldMkLst>
      </pc:sldChg>
      <pc:sldChg chg="add del">
        <pc:chgData name="Halász József" userId="dcd29b0f-fa1a-4fb0-829f-ff15729f305d" providerId="ADAL" clId="{C7ABCAC9-9C63-4CB4-9E37-7DFA7F6A6410}" dt="2026-03-23T16:47:06.692" v="1404" actId="2696"/>
        <pc:sldMkLst>
          <pc:docMk/>
          <pc:sldMk cId="320807453" sldId="339"/>
        </pc:sldMkLst>
      </pc:sldChg>
      <pc:sldChg chg="add del">
        <pc:chgData name="Halász József" userId="dcd29b0f-fa1a-4fb0-829f-ff15729f305d" providerId="ADAL" clId="{C7ABCAC9-9C63-4CB4-9E37-7DFA7F6A6410}" dt="2026-03-23T16:53:46.201" v="1409" actId="2696"/>
        <pc:sldMkLst>
          <pc:docMk/>
          <pc:sldMk cId="536837963" sldId="339"/>
        </pc:sldMkLst>
      </pc:sldChg>
      <pc:sldChg chg="modSp add">
        <pc:chgData name="Halász József" userId="dcd29b0f-fa1a-4fb0-829f-ff15729f305d" providerId="ADAL" clId="{C7ABCAC9-9C63-4CB4-9E37-7DFA7F6A6410}" dt="2026-03-24T08:03:27.065" v="2355" actId="14100"/>
        <pc:sldMkLst>
          <pc:docMk/>
          <pc:sldMk cId="3614780710" sldId="339"/>
        </pc:sldMkLst>
        <pc:spChg chg="mod">
          <ac:chgData name="Halász József" userId="dcd29b0f-fa1a-4fb0-829f-ff15729f305d" providerId="ADAL" clId="{C7ABCAC9-9C63-4CB4-9E37-7DFA7F6A6410}" dt="2026-03-24T08:03:27.065" v="2355" actId="14100"/>
          <ac:spMkLst>
            <pc:docMk/>
            <pc:sldMk cId="3614780710" sldId="339"/>
            <ac:spMk id="1870" creationId="{00000000-0000-0000-0000-000000000000}"/>
          </ac:spMkLst>
        </pc:spChg>
      </pc:sldChg>
      <pc:sldChg chg="add del">
        <pc:chgData name="Halász József" userId="dcd29b0f-fa1a-4fb0-829f-ff15729f305d" providerId="ADAL" clId="{C7ABCAC9-9C63-4CB4-9E37-7DFA7F6A6410}" dt="2026-03-24T07:54:45.659" v="2078" actId="2696"/>
        <pc:sldMkLst>
          <pc:docMk/>
          <pc:sldMk cId="3975564840" sldId="339"/>
        </pc:sldMkLst>
      </pc:sldChg>
      <pc:sldChg chg="modSp add">
        <pc:chgData name="Halász József" userId="dcd29b0f-fa1a-4fb0-829f-ff15729f305d" providerId="ADAL" clId="{C7ABCAC9-9C63-4CB4-9E37-7DFA7F6A6410}" dt="2026-03-23T15:59:50.807" v="681" actId="20577"/>
        <pc:sldMkLst>
          <pc:docMk/>
          <pc:sldMk cId="2475437433" sldId="340"/>
        </pc:sldMkLst>
        <pc:spChg chg="mod">
          <ac:chgData name="Halász József" userId="dcd29b0f-fa1a-4fb0-829f-ff15729f305d" providerId="ADAL" clId="{C7ABCAC9-9C63-4CB4-9E37-7DFA7F6A6410}" dt="2026-03-23T15:59:50.807" v="681" actId="20577"/>
          <ac:spMkLst>
            <pc:docMk/>
            <pc:sldMk cId="2475437433" sldId="340"/>
            <ac:spMk id="1869" creationId="{00000000-0000-0000-0000-000000000000}"/>
          </ac:spMkLst>
        </pc:spChg>
        <pc:spChg chg="mod">
          <ac:chgData name="Halász József" userId="dcd29b0f-fa1a-4fb0-829f-ff15729f305d" providerId="ADAL" clId="{C7ABCAC9-9C63-4CB4-9E37-7DFA7F6A6410}" dt="2026-03-23T15:53:38.783" v="619" actId="207"/>
          <ac:spMkLst>
            <pc:docMk/>
            <pc:sldMk cId="2475437433" sldId="340"/>
            <ac:spMk id="1870" creationId="{00000000-0000-0000-0000-000000000000}"/>
          </ac:spMkLst>
        </pc:spChg>
        <pc:picChg chg="mod">
          <ac:chgData name="Halász József" userId="dcd29b0f-fa1a-4fb0-829f-ff15729f305d" providerId="ADAL" clId="{C7ABCAC9-9C63-4CB4-9E37-7DFA7F6A6410}" dt="2026-03-23T15:25:48.096" v="158" actId="1076"/>
          <ac:picMkLst>
            <pc:docMk/>
            <pc:sldMk cId="2475437433" sldId="340"/>
            <ac:picMk id="1883" creationId="{00000000-0000-0000-0000-000000000000}"/>
          </ac:picMkLst>
        </pc:picChg>
      </pc:sldChg>
      <pc:sldChg chg="modSp add">
        <pc:chgData name="Halász József" userId="dcd29b0f-fa1a-4fb0-829f-ff15729f305d" providerId="ADAL" clId="{C7ABCAC9-9C63-4CB4-9E37-7DFA7F6A6410}" dt="2026-03-23T16:03:46.609" v="777" actId="6549"/>
        <pc:sldMkLst>
          <pc:docMk/>
          <pc:sldMk cId="893961036" sldId="341"/>
        </pc:sldMkLst>
        <pc:spChg chg="mod">
          <ac:chgData name="Halász József" userId="dcd29b0f-fa1a-4fb0-829f-ff15729f305d" providerId="ADAL" clId="{C7ABCAC9-9C63-4CB4-9E37-7DFA7F6A6410}" dt="2026-03-23T16:03:46.609" v="777" actId="6549"/>
          <ac:spMkLst>
            <pc:docMk/>
            <pc:sldMk cId="893961036" sldId="341"/>
            <ac:spMk id="1869" creationId="{00000000-0000-0000-0000-000000000000}"/>
          </ac:spMkLst>
        </pc:spChg>
        <pc:spChg chg="mod">
          <ac:chgData name="Halász József" userId="dcd29b0f-fa1a-4fb0-829f-ff15729f305d" providerId="ADAL" clId="{C7ABCAC9-9C63-4CB4-9E37-7DFA7F6A6410}" dt="2026-03-23T16:03:21.876" v="745" actId="115"/>
          <ac:spMkLst>
            <pc:docMk/>
            <pc:sldMk cId="893961036" sldId="341"/>
            <ac:spMk id="1870" creationId="{00000000-0000-0000-0000-000000000000}"/>
          </ac:spMkLst>
        </pc:spChg>
      </pc:sldChg>
      <pc:sldChg chg="modSp add">
        <pc:chgData name="Halász József" userId="dcd29b0f-fa1a-4fb0-829f-ff15729f305d" providerId="ADAL" clId="{C7ABCAC9-9C63-4CB4-9E37-7DFA7F6A6410}" dt="2026-03-23T16:38:31.525" v="1207" actId="20577"/>
        <pc:sldMkLst>
          <pc:docMk/>
          <pc:sldMk cId="582841572" sldId="342"/>
        </pc:sldMkLst>
        <pc:spChg chg="mod">
          <ac:chgData name="Halász József" userId="dcd29b0f-fa1a-4fb0-829f-ff15729f305d" providerId="ADAL" clId="{C7ABCAC9-9C63-4CB4-9E37-7DFA7F6A6410}" dt="2026-03-23T16:00:10.413" v="718" actId="6549"/>
          <ac:spMkLst>
            <pc:docMk/>
            <pc:sldMk cId="582841572" sldId="342"/>
            <ac:spMk id="1869" creationId="{00000000-0000-0000-0000-000000000000}"/>
          </ac:spMkLst>
        </pc:spChg>
        <pc:spChg chg="mod">
          <ac:chgData name="Halász József" userId="dcd29b0f-fa1a-4fb0-829f-ff15729f305d" providerId="ADAL" clId="{C7ABCAC9-9C63-4CB4-9E37-7DFA7F6A6410}" dt="2026-03-23T16:38:31.525" v="1207" actId="20577"/>
          <ac:spMkLst>
            <pc:docMk/>
            <pc:sldMk cId="582841572" sldId="342"/>
            <ac:spMk id="1870" creationId="{00000000-0000-0000-0000-000000000000}"/>
          </ac:spMkLst>
        </pc:spChg>
      </pc:sldChg>
      <pc:sldChg chg="modSp add">
        <pc:chgData name="Halász József" userId="dcd29b0f-fa1a-4fb0-829f-ff15729f305d" providerId="ADAL" clId="{C7ABCAC9-9C63-4CB4-9E37-7DFA7F6A6410}" dt="2026-03-23T16:38:48.490" v="1208" actId="113"/>
        <pc:sldMkLst>
          <pc:docMk/>
          <pc:sldMk cId="2977598987" sldId="343"/>
        </pc:sldMkLst>
        <pc:spChg chg="mod">
          <ac:chgData name="Halász József" userId="dcd29b0f-fa1a-4fb0-829f-ff15729f305d" providerId="ADAL" clId="{C7ABCAC9-9C63-4CB4-9E37-7DFA7F6A6410}" dt="2026-03-23T16:02:26.228" v="744" actId="20577"/>
          <ac:spMkLst>
            <pc:docMk/>
            <pc:sldMk cId="2977598987" sldId="343"/>
            <ac:spMk id="1869" creationId="{00000000-0000-0000-0000-000000000000}"/>
          </ac:spMkLst>
        </pc:spChg>
        <pc:spChg chg="mod">
          <ac:chgData name="Halász József" userId="dcd29b0f-fa1a-4fb0-829f-ff15729f305d" providerId="ADAL" clId="{C7ABCAC9-9C63-4CB4-9E37-7DFA7F6A6410}" dt="2026-03-23T16:38:48.490" v="1208" actId="113"/>
          <ac:spMkLst>
            <pc:docMk/>
            <pc:sldMk cId="2977598987" sldId="343"/>
            <ac:spMk id="1870" creationId="{00000000-0000-0000-0000-000000000000}"/>
          </ac:spMkLst>
        </pc:spChg>
      </pc:sldChg>
      <pc:sldChg chg="add del">
        <pc:chgData name="Halász József" userId="dcd29b0f-fa1a-4fb0-829f-ff15729f305d" providerId="ADAL" clId="{C7ABCAC9-9C63-4CB4-9E37-7DFA7F6A6410}" dt="2026-03-23T15:38:13.257" v="551"/>
        <pc:sldMkLst>
          <pc:docMk/>
          <pc:sldMk cId="2448521030" sldId="344"/>
        </pc:sldMkLst>
      </pc:sldChg>
      <pc:sldChg chg="add del">
        <pc:chgData name="Halász József" userId="dcd29b0f-fa1a-4fb0-829f-ff15729f305d" providerId="ADAL" clId="{C7ABCAC9-9C63-4CB4-9E37-7DFA7F6A6410}" dt="2026-03-23T16:45:51.495" v="1303" actId="2696"/>
        <pc:sldMkLst>
          <pc:docMk/>
          <pc:sldMk cId="3232776656" sldId="344"/>
        </pc:sldMkLst>
      </pc:sldChg>
      <pc:sldChg chg="modSp add">
        <pc:chgData name="Halász József" userId="dcd29b0f-fa1a-4fb0-829f-ff15729f305d" providerId="ADAL" clId="{C7ABCAC9-9C63-4CB4-9E37-7DFA7F6A6410}" dt="2026-03-23T16:39:49.039" v="1216" actId="20577"/>
        <pc:sldMkLst>
          <pc:docMk/>
          <pc:sldMk cId="3568655212" sldId="345"/>
        </pc:sldMkLst>
        <pc:spChg chg="mod">
          <ac:chgData name="Halász József" userId="dcd29b0f-fa1a-4fb0-829f-ff15729f305d" providerId="ADAL" clId="{C7ABCAC9-9C63-4CB4-9E37-7DFA7F6A6410}" dt="2026-03-23T16:06:20.212" v="778"/>
          <ac:spMkLst>
            <pc:docMk/>
            <pc:sldMk cId="3568655212" sldId="345"/>
            <ac:spMk id="1869" creationId="{00000000-0000-0000-0000-000000000000}"/>
          </ac:spMkLst>
        </pc:spChg>
        <pc:spChg chg="mod">
          <ac:chgData name="Halász József" userId="dcd29b0f-fa1a-4fb0-829f-ff15729f305d" providerId="ADAL" clId="{C7ABCAC9-9C63-4CB4-9E37-7DFA7F6A6410}" dt="2026-03-23T16:39:49.039" v="1216" actId="20577"/>
          <ac:spMkLst>
            <pc:docMk/>
            <pc:sldMk cId="3568655212" sldId="345"/>
            <ac:spMk id="1870" creationId="{00000000-0000-0000-0000-000000000000}"/>
          </ac:spMkLst>
        </pc:spChg>
      </pc:sldChg>
      <pc:sldChg chg="modSp add">
        <pc:chgData name="Halász József" userId="dcd29b0f-fa1a-4fb0-829f-ff15729f305d" providerId="ADAL" clId="{C7ABCAC9-9C63-4CB4-9E37-7DFA7F6A6410}" dt="2026-03-24T07:32:20.086" v="1838" actId="207"/>
        <pc:sldMkLst>
          <pc:docMk/>
          <pc:sldMk cId="586053243" sldId="346"/>
        </pc:sldMkLst>
        <pc:spChg chg="mod">
          <ac:chgData name="Halász József" userId="dcd29b0f-fa1a-4fb0-829f-ff15729f305d" providerId="ADAL" clId="{C7ABCAC9-9C63-4CB4-9E37-7DFA7F6A6410}" dt="2026-03-23T16:20:16.689" v="966" actId="20577"/>
          <ac:spMkLst>
            <pc:docMk/>
            <pc:sldMk cId="586053243" sldId="346"/>
            <ac:spMk id="1869" creationId="{00000000-0000-0000-0000-000000000000}"/>
          </ac:spMkLst>
        </pc:spChg>
        <pc:spChg chg="mod">
          <ac:chgData name="Halász József" userId="dcd29b0f-fa1a-4fb0-829f-ff15729f305d" providerId="ADAL" clId="{C7ABCAC9-9C63-4CB4-9E37-7DFA7F6A6410}" dt="2026-03-24T07:32:20.086" v="1838" actId="207"/>
          <ac:spMkLst>
            <pc:docMk/>
            <pc:sldMk cId="586053243" sldId="346"/>
            <ac:spMk id="1870" creationId="{00000000-0000-0000-0000-000000000000}"/>
          </ac:spMkLst>
        </pc:spChg>
      </pc:sldChg>
      <pc:sldChg chg="add del">
        <pc:chgData name="Halász József" userId="dcd29b0f-fa1a-4fb0-829f-ff15729f305d" providerId="ADAL" clId="{C7ABCAC9-9C63-4CB4-9E37-7DFA7F6A6410}" dt="2026-03-23T16:45:36.959" v="1302" actId="2696"/>
        <pc:sldMkLst>
          <pc:docMk/>
          <pc:sldMk cId="4118400395" sldId="347"/>
        </pc:sldMkLst>
      </pc:sldChg>
      <pc:sldChg chg="addSp delSp modSp add modAnim">
        <pc:chgData name="Halász József" userId="dcd29b0f-fa1a-4fb0-829f-ff15729f305d" providerId="ADAL" clId="{C7ABCAC9-9C63-4CB4-9E37-7DFA7F6A6410}" dt="2026-03-23T16:45:33.033" v="1301" actId="20577"/>
        <pc:sldMkLst>
          <pc:docMk/>
          <pc:sldMk cId="3860587974" sldId="348"/>
        </pc:sldMkLst>
        <pc:spChg chg="add del mod">
          <ac:chgData name="Halász József" userId="dcd29b0f-fa1a-4fb0-829f-ff15729f305d" providerId="ADAL" clId="{C7ABCAC9-9C63-4CB4-9E37-7DFA7F6A6410}" dt="2026-03-23T16:43:52.414" v="1233"/>
          <ac:spMkLst>
            <pc:docMk/>
            <pc:sldMk cId="3860587974" sldId="348"/>
            <ac:spMk id="2" creationId="{CE3B5148-0A7A-478C-B97B-D336418D1D0D}"/>
          </ac:spMkLst>
        </pc:spChg>
        <pc:spChg chg="mod">
          <ac:chgData name="Halász József" userId="dcd29b0f-fa1a-4fb0-829f-ff15729f305d" providerId="ADAL" clId="{C7ABCAC9-9C63-4CB4-9E37-7DFA7F6A6410}" dt="2026-03-23T16:43:37.787" v="1230" actId="20577"/>
          <ac:spMkLst>
            <pc:docMk/>
            <pc:sldMk cId="3860587974" sldId="348"/>
            <ac:spMk id="4" creationId="{1288C7D4-4878-816F-09D9-A94F634A2289}"/>
          </ac:spMkLst>
        </pc:spChg>
        <pc:spChg chg="del mod">
          <ac:chgData name="Halász József" userId="dcd29b0f-fa1a-4fb0-829f-ff15729f305d" providerId="ADAL" clId="{C7ABCAC9-9C63-4CB4-9E37-7DFA7F6A6410}" dt="2026-03-23T16:43:48.544" v="1232"/>
          <ac:spMkLst>
            <pc:docMk/>
            <pc:sldMk cId="3860587974" sldId="348"/>
            <ac:spMk id="1527" creationId="{7DE92E10-7577-856A-E1F1-29F9D48BF1C9}"/>
          </ac:spMkLst>
        </pc:spChg>
        <pc:spChg chg="mod">
          <ac:chgData name="Halász József" userId="dcd29b0f-fa1a-4fb0-829f-ff15729f305d" providerId="ADAL" clId="{C7ABCAC9-9C63-4CB4-9E37-7DFA7F6A6410}" dt="2026-03-23T16:45:33.033" v="1301" actId="20577"/>
          <ac:spMkLst>
            <pc:docMk/>
            <pc:sldMk cId="3860587974" sldId="348"/>
            <ac:spMk id="1528" creationId="{2E85A271-E7D1-8AED-1777-5EAB00F6184F}"/>
          </ac:spMkLst>
        </pc:spChg>
        <pc:picChg chg="mod">
          <ac:chgData name="Halász József" userId="dcd29b0f-fa1a-4fb0-829f-ff15729f305d" providerId="ADAL" clId="{C7ABCAC9-9C63-4CB4-9E37-7DFA7F6A6410}" dt="2026-03-23T16:44:08.024" v="1235" actId="1038"/>
          <ac:picMkLst>
            <pc:docMk/>
            <pc:sldMk cId="3860587974" sldId="348"/>
            <ac:picMk id="8" creationId="{36C5E004-2F33-A132-F0E0-42CF55B6DAB4}"/>
          </ac:picMkLst>
        </pc:picChg>
        <pc:cxnChg chg="del">
          <ac:chgData name="Halász József" userId="dcd29b0f-fa1a-4fb0-829f-ff15729f305d" providerId="ADAL" clId="{C7ABCAC9-9C63-4CB4-9E37-7DFA7F6A6410}" dt="2026-03-23T16:45:30.067" v="1300"/>
          <ac:cxnSpMkLst>
            <pc:docMk/>
            <pc:sldMk cId="3860587974" sldId="348"/>
            <ac:cxnSpMk id="3" creationId="{FA72A507-F488-5EEE-57AD-42A56CD74597}"/>
          </ac:cxnSpMkLst>
        </pc:cxnChg>
      </pc:sldChg>
      <pc:sldChg chg="delSp modSp add">
        <pc:chgData name="Halász József" userId="dcd29b0f-fa1a-4fb0-829f-ff15729f305d" providerId="ADAL" clId="{C7ABCAC9-9C63-4CB4-9E37-7DFA7F6A6410}" dt="2026-03-23T16:58:06.156" v="1511" actId="255"/>
        <pc:sldMkLst>
          <pc:docMk/>
          <pc:sldMk cId="1606595953" sldId="349"/>
        </pc:sldMkLst>
        <pc:spChg chg="mod">
          <ac:chgData name="Halász József" userId="dcd29b0f-fa1a-4fb0-829f-ff15729f305d" providerId="ADAL" clId="{C7ABCAC9-9C63-4CB4-9E37-7DFA7F6A6410}" dt="2026-03-23T16:58:06.156" v="1511" actId="255"/>
          <ac:spMkLst>
            <pc:docMk/>
            <pc:sldMk cId="1606595953" sldId="349"/>
            <ac:spMk id="28" creationId="{BA76004C-0951-8C8F-AC61-B922A0524D79}"/>
          </ac:spMkLst>
        </pc:spChg>
        <pc:spChg chg="mod">
          <ac:chgData name="Halász József" userId="dcd29b0f-fa1a-4fb0-829f-ff15729f305d" providerId="ADAL" clId="{C7ABCAC9-9C63-4CB4-9E37-7DFA7F6A6410}" dt="2026-03-23T16:57:43.336" v="1505" actId="6549"/>
          <ac:spMkLst>
            <pc:docMk/>
            <pc:sldMk cId="1606595953" sldId="349"/>
            <ac:spMk id="1324" creationId="{00000000-0000-0000-0000-000000000000}"/>
          </ac:spMkLst>
        </pc:spChg>
        <pc:picChg chg="del">
          <ac:chgData name="Halász József" userId="dcd29b0f-fa1a-4fb0-829f-ff15729f305d" providerId="ADAL" clId="{C7ABCAC9-9C63-4CB4-9E37-7DFA7F6A6410}" dt="2026-03-23T16:57:49.683" v="1507" actId="478"/>
          <ac:picMkLst>
            <pc:docMk/>
            <pc:sldMk cId="1606595953" sldId="349"/>
            <ac:picMk id="3" creationId="{00000000-0000-0000-0000-000000000000}"/>
          </ac:picMkLst>
        </pc:picChg>
        <pc:picChg chg="del">
          <ac:chgData name="Halász József" userId="dcd29b0f-fa1a-4fb0-829f-ff15729f305d" providerId="ADAL" clId="{C7ABCAC9-9C63-4CB4-9E37-7DFA7F6A6410}" dt="2026-03-23T16:57:48.615" v="1506" actId="478"/>
          <ac:picMkLst>
            <pc:docMk/>
            <pc:sldMk cId="1606595953" sldId="349"/>
            <ac:picMk id="4" creationId="{00000000-0000-0000-0000-000000000000}"/>
          </ac:picMkLst>
        </pc:picChg>
      </pc:sldChg>
      <pc:sldChg chg="delSp modSp add modAnim">
        <pc:chgData name="Halász József" userId="dcd29b0f-fa1a-4fb0-829f-ff15729f305d" providerId="ADAL" clId="{C7ABCAC9-9C63-4CB4-9E37-7DFA7F6A6410}" dt="2026-03-23T17:13:08.187" v="1784" actId="20577"/>
        <pc:sldMkLst>
          <pc:docMk/>
          <pc:sldMk cId="762349269" sldId="350"/>
        </pc:sldMkLst>
        <pc:spChg chg="mod">
          <ac:chgData name="Halász József" userId="dcd29b0f-fa1a-4fb0-829f-ff15729f305d" providerId="ADAL" clId="{C7ABCAC9-9C63-4CB4-9E37-7DFA7F6A6410}" dt="2026-03-23T17:13:08.187" v="1784" actId="20577"/>
          <ac:spMkLst>
            <pc:docMk/>
            <pc:sldMk cId="762349269" sldId="350"/>
            <ac:spMk id="9" creationId="{6A4008CE-F27B-951F-2C3B-D9628798760C}"/>
          </ac:spMkLst>
        </pc:spChg>
        <pc:spChg chg="del">
          <ac:chgData name="Halász József" userId="dcd29b0f-fa1a-4fb0-829f-ff15729f305d" providerId="ADAL" clId="{C7ABCAC9-9C63-4CB4-9E37-7DFA7F6A6410}" dt="2026-03-23T17:12:22.563" v="1764"/>
          <ac:spMkLst>
            <pc:docMk/>
            <pc:sldMk cId="762349269" sldId="350"/>
            <ac:spMk id="13" creationId="{07962225-E947-4EAA-B865-52979BD73419}"/>
          </ac:spMkLst>
        </pc:spChg>
        <pc:spChg chg="del">
          <ac:chgData name="Halász József" userId="dcd29b0f-fa1a-4fb0-829f-ff15729f305d" providerId="ADAL" clId="{C7ABCAC9-9C63-4CB4-9E37-7DFA7F6A6410}" dt="2026-03-23T17:12:18.227" v="1763"/>
          <ac:spMkLst>
            <pc:docMk/>
            <pc:sldMk cId="762349269" sldId="350"/>
            <ac:spMk id="14" creationId="{323EB57F-B2FD-67F6-4884-EDDCD6070DF7}"/>
          </ac:spMkLst>
        </pc:spChg>
        <pc:spChg chg="del mod">
          <ac:chgData name="Halász József" userId="dcd29b0f-fa1a-4fb0-829f-ff15729f305d" providerId="ADAL" clId="{C7ABCAC9-9C63-4CB4-9E37-7DFA7F6A6410}" dt="2026-03-23T17:12:55.929" v="1772"/>
          <ac:spMkLst>
            <pc:docMk/>
            <pc:sldMk cId="762349269" sldId="350"/>
            <ac:spMk id="16" creationId="{82183041-139C-12BC-2CBA-4832FB9C7D6D}"/>
          </ac:spMkLst>
        </pc:spChg>
        <pc:spChg chg="del">
          <ac:chgData name="Halász József" userId="dcd29b0f-fa1a-4fb0-829f-ff15729f305d" providerId="ADAL" clId="{C7ABCAC9-9C63-4CB4-9E37-7DFA7F6A6410}" dt="2026-03-23T17:12:08.692" v="1761" actId="478"/>
          <ac:spMkLst>
            <pc:docMk/>
            <pc:sldMk cId="762349269" sldId="350"/>
            <ac:spMk id="1999" creationId="{00000000-0000-0000-0000-000000000000}"/>
          </ac:spMkLst>
        </pc:spChg>
        <pc:spChg chg="del">
          <ac:chgData name="Halász József" userId="dcd29b0f-fa1a-4fb0-829f-ff15729f305d" providerId="ADAL" clId="{C7ABCAC9-9C63-4CB4-9E37-7DFA7F6A6410}" dt="2026-03-23T17:12:14.041" v="1762"/>
          <ac:spMkLst>
            <pc:docMk/>
            <pc:sldMk cId="762349269" sldId="350"/>
            <ac:spMk id="2001" creationId="{00000000-0000-0000-0000-000000000000}"/>
          </ac:spMkLst>
        </pc:spChg>
        <pc:spChg chg="del">
          <ac:chgData name="Halász József" userId="dcd29b0f-fa1a-4fb0-829f-ff15729f305d" providerId="ADAL" clId="{C7ABCAC9-9C63-4CB4-9E37-7DFA7F6A6410}" dt="2026-03-23T17:12:29.003" v="1765"/>
          <ac:spMkLst>
            <pc:docMk/>
            <pc:sldMk cId="762349269" sldId="350"/>
            <ac:spMk id="2003" creationId="{00000000-0000-0000-0000-000000000000}"/>
          </ac:spMkLst>
        </pc:spChg>
        <pc:cxnChg chg="del">
          <ac:chgData name="Halász József" userId="dcd29b0f-fa1a-4fb0-829f-ff15729f305d" providerId="ADAL" clId="{C7ABCAC9-9C63-4CB4-9E37-7DFA7F6A6410}" dt="2026-03-23T17:12:33.260" v="1766"/>
          <ac:cxnSpMkLst>
            <pc:docMk/>
            <pc:sldMk cId="762349269" sldId="350"/>
            <ac:cxnSpMk id="10" creationId="{421B72AC-60EF-AC5B-F366-D9A58FE69E73}"/>
          </ac:cxnSpMkLst>
        </pc:cxnChg>
        <pc:cxnChg chg="del">
          <ac:chgData name="Halász József" userId="dcd29b0f-fa1a-4fb0-829f-ff15729f305d" providerId="ADAL" clId="{C7ABCAC9-9C63-4CB4-9E37-7DFA7F6A6410}" dt="2026-03-23T17:12:36.563" v="1767"/>
          <ac:cxnSpMkLst>
            <pc:docMk/>
            <pc:sldMk cId="762349269" sldId="350"/>
            <ac:cxnSpMk id="11" creationId="{3F64F358-2417-F58B-0661-A68E763D3077}"/>
          </ac:cxnSpMkLst>
        </pc:cxnChg>
      </pc:sldChg>
      <pc:sldChg chg="modSp add del">
        <pc:chgData name="Halász József" userId="dcd29b0f-fa1a-4fb0-829f-ff15729f305d" providerId="ADAL" clId="{C7ABCAC9-9C63-4CB4-9E37-7DFA7F6A6410}" dt="2026-03-23T17:07:56.297" v="1744" actId="2696"/>
        <pc:sldMkLst>
          <pc:docMk/>
          <pc:sldMk cId="2880422637" sldId="350"/>
        </pc:sldMkLst>
        <pc:spChg chg="mod">
          <ac:chgData name="Halász József" userId="dcd29b0f-fa1a-4fb0-829f-ff15729f305d" providerId="ADAL" clId="{C7ABCAC9-9C63-4CB4-9E37-7DFA7F6A6410}" dt="2026-03-23T17:05:07.863" v="1626" actId="20577"/>
          <ac:spMkLst>
            <pc:docMk/>
            <pc:sldMk cId="2880422637" sldId="350"/>
            <ac:spMk id="2" creationId="{09AF6E31-EA8D-4D31-AC4C-BBF16A0C2D23}"/>
          </ac:spMkLst>
        </pc:spChg>
      </pc:sldChg>
      <pc:sldChg chg="modSp add">
        <pc:chgData name="Halász József" userId="dcd29b0f-fa1a-4fb0-829f-ff15729f305d" providerId="ADAL" clId="{C7ABCAC9-9C63-4CB4-9E37-7DFA7F6A6410}" dt="2026-03-24T07:47:55.024" v="1973" actId="20577"/>
        <pc:sldMkLst>
          <pc:docMk/>
          <pc:sldMk cId="2486286318" sldId="351"/>
        </pc:sldMkLst>
        <pc:spChg chg="mod">
          <ac:chgData name="Halász József" userId="dcd29b0f-fa1a-4fb0-829f-ff15729f305d" providerId="ADAL" clId="{C7ABCAC9-9C63-4CB4-9E37-7DFA7F6A6410}" dt="2026-03-24T07:34:33.951" v="1845" actId="20577"/>
          <ac:spMkLst>
            <pc:docMk/>
            <pc:sldMk cId="2486286318" sldId="351"/>
            <ac:spMk id="28" creationId="{BA76004C-0951-8C8F-AC61-B922A0524D79}"/>
          </ac:spMkLst>
        </pc:spChg>
        <pc:spChg chg="mod">
          <ac:chgData name="Halász József" userId="dcd29b0f-fa1a-4fb0-829f-ff15729f305d" providerId="ADAL" clId="{C7ABCAC9-9C63-4CB4-9E37-7DFA7F6A6410}" dt="2026-03-24T07:47:55.024" v="1973" actId="20577"/>
          <ac:spMkLst>
            <pc:docMk/>
            <pc:sldMk cId="2486286318" sldId="351"/>
            <ac:spMk id="1324" creationId="{00000000-0000-0000-0000-000000000000}"/>
          </ac:spMkLst>
        </pc:spChg>
      </pc:sldChg>
      <pc:sldChg chg="addSp modSp add">
        <pc:chgData name="Halász József" userId="dcd29b0f-fa1a-4fb0-829f-ff15729f305d" providerId="ADAL" clId="{C7ABCAC9-9C63-4CB4-9E37-7DFA7F6A6410}" dt="2026-03-24T07:59:26.891" v="2143" actId="1076"/>
        <pc:sldMkLst>
          <pc:docMk/>
          <pc:sldMk cId="3493039084" sldId="352"/>
        </pc:sldMkLst>
        <pc:spChg chg="mod">
          <ac:chgData name="Halász József" userId="dcd29b0f-fa1a-4fb0-829f-ff15729f305d" providerId="ADAL" clId="{C7ABCAC9-9C63-4CB4-9E37-7DFA7F6A6410}" dt="2026-03-24T07:59:25.147" v="2141" actId="14100"/>
          <ac:spMkLst>
            <pc:docMk/>
            <pc:sldMk cId="3493039084" sldId="352"/>
            <ac:spMk id="6" creationId="{4671925A-EBC5-3A54-3ED6-B8A963C38BA7}"/>
          </ac:spMkLst>
        </pc:spChg>
        <pc:spChg chg="mod">
          <ac:chgData name="Halász József" userId="dcd29b0f-fa1a-4fb0-829f-ff15729f305d" providerId="ADAL" clId="{C7ABCAC9-9C63-4CB4-9E37-7DFA7F6A6410}" dt="2026-03-24T07:50:41.570" v="2030" actId="20577"/>
          <ac:spMkLst>
            <pc:docMk/>
            <pc:sldMk cId="3493039084" sldId="352"/>
            <ac:spMk id="7" creationId="{02B101D8-00AE-4FB0-0411-354F0E40AC49}"/>
          </ac:spMkLst>
        </pc:spChg>
        <pc:picChg chg="add mod">
          <ac:chgData name="Halász József" userId="dcd29b0f-fa1a-4fb0-829f-ff15729f305d" providerId="ADAL" clId="{C7ABCAC9-9C63-4CB4-9E37-7DFA7F6A6410}" dt="2026-03-24T07:59:26.891" v="2143" actId="1076"/>
          <ac:picMkLst>
            <pc:docMk/>
            <pc:sldMk cId="3493039084" sldId="352"/>
            <ac:picMk id="2" creationId="{B6FC764A-6964-4A27-AD41-B4932584182E}"/>
          </ac:picMkLst>
        </pc:picChg>
        <pc:picChg chg="mod">
          <ac:chgData name="Halász József" userId="dcd29b0f-fa1a-4fb0-829f-ff15729f305d" providerId="ADAL" clId="{C7ABCAC9-9C63-4CB4-9E37-7DFA7F6A6410}" dt="2026-03-24T07:58:04.676" v="2087" actId="14100"/>
          <ac:picMkLst>
            <pc:docMk/>
            <pc:sldMk cId="3493039084" sldId="352"/>
            <ac:picMk id="5" creationId="{930C8E37-D985-B7A3-30DB-3B2771B36F15}"/>
          </ac:picMkLst>
        </pc:picChg>
      </pc:sldChg>
      <pc:sldChg chg="add del">
        <pc:chgData name="Halász József" userId="dcd29b0f-fa1a-4fb0-829f-ff15729f305d" providerId="ADAL" clId="{C7ABCAC9-9C63-4CB4-9E37-7DFA7F6A6410}" dt="2026-03-24T07:52:01.260" v="2034" actId="2696"/>
        <pc:sldMkLst>
          <pc:docMk/>
          <pc:sldMk cId="164925249" sldId="353"/>
        </pc:sldMkLst>
      </pc:sldChg>
      <pc:sldMasterChg chg="delSldLayout">
        <pc:chgData name="Halász József" userId="dcd29b0f-fa1a-4fb0-829f-ff15729f305d" providerId="ADAL" clId="{C7ABCAC9-9C63-4CB4-9E37-7DFA7F6A6410}" dt="2026-03-24T08:41:02.625" v="2408" actId="2696"/>
        <pc:sldMasterMkLst>
          <pc:docMk/>
          <pc:sldMasterMk cId="0" sldId="2147483680"/>
        </pc:sldMasterMkLst>
        <pc:sldLayoutChg chg="del">
          <pc:chgData name="Halász József" userId="dcd29b0f-fa1a-4fb0-829f-ff15729f305d" providerId="ADAL" clId="{C7ABCAC9-9C63-4CB4-9E37-7DFA7F6A6410}" dt="2026-03-23T16:47:55.477" v="1406" actId="2696"/>
          <pc:sldLayoutMkLst>
            <pc:docMk/>
            <pc:sldMasterMk cId="0" sldId="2147483680"/>
            <pc:sldLayoutMk cId="0" sldId="2147483649"/>
          </pc:sldLayoutMkLst>
        </pc:sldLayoutChg>
        <pc:sldLayoutChg chg="del">
          <pc:chgData name="Halász József" userId="dcd29b0f-fa1a-4fb0-829f-ff15729f305d" providerId="ADAL" clId="{C7ABCAC9-9C63-4CB4-9E37-7DFA7F6A6410}" dt="2026-03-24T08:41:02.625" v="2408" actId="2696"/>
          <pc:sldLayoutMkLst>
            <pc:docMk/>
            <pc:sldMasterMk cId="0" sldId="2147483680"/>
            <pc:sldLayoutMk cId="0" sldId="2147483667"/>
          </pc:sldLayoutMkLst>
        </pc:sldLayoutChg>
        <pc:sldLayoutChg chg="del">
          <pc:chgData name="Halász József" userId="dcd29b0f-fa1a-4fb0-829f-ff15729f305d" providerId="ADAL" clId="{C7ABCAC9-9C63-4CB4-9E37-7DFA7F6A6410}" dt="2026-03-23T16:25:42.647" v="1069" actId="2696"/>
          <pc:sldLayoutMkLst>
            <pc:docMk/>
            <pc:sldMasterMk cId="0" sldId="2147483680"/>
            <pc:sldLayoutMk cId="0" sldId="2147483669"/>
          </pc:sldLayoutMkLst>
        </pc:sldLayoutChg>
      </pc:sldMasterChg>
    </pc:docChg>
  </pc:docChgLst>
  <pc:docChgLst>
    <pc:chgData name="Halász József" userId="dcd29b0f-fa1a-4fb0-829f-ff15729f305d" providerId="ADAL" clId="{E52D8CD0-45C5-465C-B6A3-0D7DF0A82FEC}"/>
  </pc:docChgLst>
  <pc:docChgLst>
    <pc:chgData name="Halász József" userId="dcd29b0f-fa1a-4fb0-829f-ff15729f305d" providerId="ADAL" clId="{4FDB59C6-956E-40E2-804C-8CB4D3B7D3E4}"/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7" name="Google Shape;1237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6" name="Google Shape;1866;g1734a882cf6_0_5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7" name="Google Shape;1867;g1734a882cf6_0_5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480858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Google Shape;1520;g1734a882cf6_0_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1" name="Google Shape;1521;g1734a882cf6_0_2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3717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9">
          <a:extLst>
            <a:ext uri="{FF2B5EF4-FFF2-40B4-BE49-F238E27FC236}">
              <a16:creationId xmlns:a16="http://schemas.microsoft.com/office/drawing/2014/main" id="{7BFA89ED-A57B-3C95-42A4-6539BDCB3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Google Shape;1520;g1734a882cf6_0_279:notes">
            <a:extLst>
              <a:ext uri="{FF2B5EF4-FFF2-40B4-BE49-F238E27FC236}">
                <a16:creationId xmlns:a16="http://schemas.microsoft.com/office/drawing/2014/main" id="{E840B775-6D22-FAE6-2CB1-2F6EFCD2213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1" name="Google Shape;1521;g1734a882cf6_0_279:notes">
            <a:extLst>
              <a:ext uri="{FF2B5EF4-FFF2-40B4-BE49-F238E27FC236}">
                <a16:creationId xmlns:a16="http://schemas.microsoft.com/office/drawing/2014/main" id="{9B87E9F2-63DD-584B-81C7-A8D0C3E19C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04115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9">
          <a:extLst>
            <a:ext uri="{FF2B5EF4-FFF2-40B4-BE49-F238E27FC236}">
              <a16:creationId xmlns:a16="http://schemas.microsoft.com/office/drawing/2014/main" id="{31E3354A-E052-AB91-93BD-640AFBD3A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Google Shape;1520;g1734a882cf6_0_279:notes">
            <a:extLst>
              <a:ext uri="{FF2B5EF4-FFF2-40B4-BE49-F238E27FC236}">
                <a16:creationId xmlns:a16="http://schemas.microsoft.com/office/drawing/2014/main" id="{7AE6E41A-2C1D-5559-0B43-0BCE91DCDD2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1" name="Google Shape;1521;g1734a882cf6_0_279:notes">
            <a:extLst>
              <a:ext uri="{FF2B5EF4-FFF2-40B4-BE49-F238E27FC236}">
                <a16:creationId xmlns:a16="http://schemas.microsoft.com/office/drawing/2014/main" id="{B38121CD-92BE-4423-3B7F-801BCE7105E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214008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9">
          <a:extLst>
            <a:ext uri="{FF2B5EF4-FFF2-40B4-BE49-F238E27FC236}">
              <a16:creationId xmlns:a16="http://schemas.microsoft.com/office/drawing/2014/main" id="{3C405514-6D29-D3AB-0DC4-91744EDE3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Google Shape;1520;g1734a882cf6_0_279:notes">
            <a:extLst>
              <a:ext uri="{FF2B5EF4-FFF2-40B4-BE49-F238E27FC236}">
                <a16:creationId xmlns:a16="http://schemas.microsoft.com/office/drawing/2014/main" id="{0CF39015-D5E4-E8E7-C189-0137C9C3C41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1" name="Google Shape;1521;g1734a882cf6_0_279:notes">
            <a:extLst>
              <a:ext uri="{FF2B5EF4-FFF2-40B4-BE49-F238E27FC236}">
                <a16:creationId xmlns:a16="http://schemas.microsoft.com/office/drawing/2014/main" id="{EA9A5C5A-BBB7-C18D-FFA3-CC88A299EE9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55037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9">
          <a:extLst>
            <a:ext uri="{FF2B5EF4-FFF2-40B4-BE49-F238E27FC236}">
              <a16:creationId xmlns:a16="http://schemas.microsoft.com/office/drawing/2014/main" id="{3C405514-6D29-D3AB-0DC4-91744EDE3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Google Shape;1520;g1734a882cf6_0_279:notes">
            <a:extLst>
              <a:ext uri="{FF2B5EF4-FFF2-40B4-BE49-F238E27FC236}">
                <a16:creationId xmlns:a16="http://schemas.microsoft.com/office/drawing/2014/main" id="{0CF39015-D5E4-E8E7-C189-0137C9C3C41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1" name="Google Shape;1521;g1734a882cf6_0_279:notes">
            <a:extLst>
              <a:ext uri="{FF2B5EF4-FFF2-40B4-BE49-F238E27FC236}">
                <a16:creationId xmlns:a16="http://schemas.microsoft.com/office/drawing/2014/main" id="{EA9A5C5A-BBB7-C18D-FFA3-CC88A299EE9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08571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g54dda1946d_6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9" name="Google Shape;1319;g54dda1946d_6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g54dda1946d_6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9" name="Google Shape;1319;g54dda1946d_6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43662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g54dda1946d_6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9" name="Google Shape;1319;g54dda1946d_6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0990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g54dda1946d_6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9" name="Google Shape;1319;g54dda1946d_6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703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0" name="Google Shape;1270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1" name="Google Shape;1271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g54dda1946d_6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9" name="Google Shape;1319;g54dda1946d_6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54778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g54dda1946d_6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9" name="Google Shape;1319;g54dda1946d_6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94159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g54dda1946d_6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9" name="Google Shape;1319;g54dda1946d_6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3527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g54dda1946d_6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9" name="Google Shape;1319;g54dda1946d_6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95132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g54dda1946d_6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9" name="Google Shape;1319;g54dda1946d_6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07724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0" name="Google Shape;1440;g1734a882cf6_0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1" name="Google Shape;1441;g1734a882cf6_0_2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9" name="Google Shape;1419;g1734a882cf6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0" name="Google Shape;1420;g1734a882cf6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3">
          <a:extLst>
            <a:ext uri="{FF2B5EF4-FFF2-40B4-BE49-F238E27FC236}">
              <a16:creationId xmlns:a16="http://schemas.microsoft.com/office/drawing/2014/main" id="{C492CFC6-DE73-07A9-044A-7233C7317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g1734a882cf6_0_316:notes">
            <a:extLst>
              <a:ext uri="{FF2B5EF4-FFF2-40B4-BE49-F238E27FC236}">
                <a16:creationId xmlns:a16="http://schemas.microsoft.com/office/drawing/2014/main" id="{1911CE84-B567-32BE-4A15-354F31A0DE9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5" name="Google Shape;1545;g1734a882cf6_0_316:notes">
            <a:extLst>
              <a:ext uri="{FF2B5EF4-FFF2-40B4-BE49-F238E27FC236}">
                <a16:creationId xmlns:a16="http://schemas.microsoft.com/office/drawing/2014/main" id="{AE14092B-D40A-039E-2982-374E26CE711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05343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3">
          <a:extLst>
            <a:ext uri="{FF2B5EF4-FFF2-40B4-BE49-F238E27FC236}">
              <a16:creationId xmlns:a16="http://schemas.microsoft.com/office/drawing/2014/main" id="{C492CFC6-DE73-07A9-044A-7233C7317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g1734a882cf6_0_316:notes">
            <a:extLst>
              <a:ext uri="{FF2B5EF4-FFF2-40B4-BE49-F238E27FC236}">
                <a16:creationId xmlns:a16="http://schemas.microsoft.com/office/drawing/2014/main" id="{1911CE84-B567-32BE-4A15-354F31A0DE9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5" name="Google Shape;1545;g1734a882cf6_0_316:notes">
            <a:extLst>
              <a:ext uri="{FF2B5EF4-FFF2-40B4-BE49-F238E27FC236}">
                <a16:creationId xmlns:a16="http://schemas.microsoft.com/office/drawing/2014/main" id="{AE14092B-D40A-039E-2982-374E26CE711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546539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6" name="Google Shape;1866;g1734a882cf6_0_5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7" name="Google Shape;1867;g1734a882cf6_0_5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82297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6" name="Google Shape;1866;g1734a882cf6_0_5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7" name="Google Shape;1867;g1734a882cf6_0_5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9">
          <a:extLst>
            <a:ext uri="{FF2B5EF4-FFF2-40B4-BE49-F238E27FC236}">
              <a16:creationId xmlns:a16="http://schemas.microsoft.com/office/drawing/2014/main" id="{0C1FD23B-8B21-0A43-6570-A9CF07F06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0" name="Google Shape;3100;g1734a882cf6_0_1820:notes">
            <a:extLst>
              <a:ext uri="{FF2B5EF4-FFF2-40B4-BE49-F238E27FC236}">
                <a16:creationId xmlns:a16="http://schemas.microsoft.com/office/drawing/2014/main" id="{6456C108-8ACC-EEE8-F881-1580D2C1995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1" name="Google Shape;3101;g1734a882cf6_0_1820:notes">
            <a:extLst>
              <a:ext uri="{FF2B5EF4-FFF2-40B4-BE49-F238E27FC236}">
                <a16:creationId xmlns:a16="http://schemas.microsoft.com/office/drawing/2014/main" id="{DF83B70B-D549-E1D8-D18F-3BD47C68DBF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06212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5">
          <a:extLst>
            <a:ext uri="{FF2B5EF4-FFF2-40B4-BE49-F238E27FC236}">
              <a16:creationId xmlns:a16="http://schemas.microsoft.com/office/drawing/2014/main" id="{55AD80E3-D4E0-D194-F986-CB063DE1B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6" name="Google Shape;1886;g1734a882cf6_0_513:notes">
            <a:extLst>
              <a:ext uri="{FF2B5EF4-FFF2-40B4-BE49-F238E27FC236}">
                <a16:creationId xmlns:a16="http://schemas.microsoft.com/office/drawing/2014/main" id="{A09A2AE8-8D9D-E714-AD09-68028E774C1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7" name="Google Shape;1887;g1734a882cf6_0_513:notes">
            <a:extLst>
              <a:ext uri="{FF2B5EF4-FFF2-40B4-BE49-F238E27FC236}">
                <a16:creationId xmlns:a16="http://schemas.microsoft.com/office/drawing/2014/main" id="{F486DB29-F661-F638-CBFD-1D2C0DB1726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028032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0">
          <a:extLst>
            <a:ext uri="{FF2B5EF4-FFF2-40B4-BE49-F238E27FC236}">
              <a16:creationId xmlns:a16="http://schemas.microsoft.com/office/drawing/2014/main" id="{F5819103-9383-EA01-D83A-1BDA6F099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1" name="Google Shape;1911;g14d33840f0f_0_90:notes">
            <a:extLst>
              <a:ext uri="{FF2B5EF4-FFF2-40B4-BE49-F238E27FC236}">
                <a16:creationId xmlns:a16="http://schemas.microsoft.com/office/drawing/2014/main" id="{4D5BD324-ACE3-F4EF-0CB9-E98998826F8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2" name="Google Shape;1912;g14d33840f0f_0_90:notes">
            <a:extLst>
              <a:ext uri="{FF2B5EF4-FFF2-40B4-BE49-F238E27FC236}">
                <a16:creationId xmlns:a16="http://schemas.microsoft.com/office/drawing/2014/main" id="{88A094D0-1402-55D5-8733-D83F9A16517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735600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4" name="Google Shape;1974;g1734a882cf6_0_18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5" name="Google Shape;1975;g1734a882cf6_0_18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0">
          <a:extLst>
            <a:ext uri="{FF2B5EF4-FFF2-40B4-BE49-F238E27FC236}">
              <a16:creationId xmlns:a16="http://schemas.microsoft.com/office/drawing/2014/main" id="{AE4B7666-801D-BCC6-69EB-5E58390D8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1" name="Google Shape;1831;g14ca49efd4d_0_0:notes">
            <a:extLst>
              <a:ext uri="{FF2B5EF4-FFF2-40B4-BE49-F238E27FC236}">
                <a16:creationId xmlns:a16="http://schemas.microsoft.com/office/drawing/2014/main" id="{A25FE2CB-2B65-9C32-EBCD-A26A032BD32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2" name="Google Shape;1832;g14ca49efd4d_0_0:notes">
            <a:extLst>
              <a:ext uri="{FF2B5EF4-FFF2-40B4-BE49-F238E27FC236}">
                <a16:creationId xmlns:a16="http://schemas.microsoft.com/office/drawing/2014/main" id="{1EE5873E-9C5E-7DB5-D68F-4E75F2548D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86664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1" name="Google Shape;1991;g1734a882cf6_0_5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2" name="Google Shape;1992;g1734a882cf6_0_5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1" name="Google Shape;1991;g1734a882cf6_0_5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2" name="Google Shape;1992;g1734a882cf6_0_5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383117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5" name="Google Shape;1635;g1734a882cf6_0_8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6" name="Google Shape;1636;g1734a882cf6_0_8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741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9">
          <a:extLst>
            <a:ext uri="{FF2B5EF4-FFF2-40B4-BE49-F238E27FC236}">
              <a16:creationId xmlns:a16="http://schemas.microsoft.com/office/drawing/2014/main" id="{AE611414-87F0-DC10-F93E-213200BFC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" name="Google Shape;2150;g1734a882cf6_0_687:notes">
            <a:extLst>
              <a:ext uri="{FF2B5EF4-FFF2-40B4-BE49-F238E27FC236}">
                <a16:creationId xmlns:a16="http://schemas.microsoft.com/office/drawing/2014/main" id="{F3F59BC2-790C-0530-847A-EB945D33AC3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1" name="Google Shape;2151;g1734a882cf6_0_687:notes">
            <a:extLst>
              <a:ext uri="{FF2B5EF4-FFF2-40B4-BE49-F238E27FC236}">
                <a16:creationId xmlns:a16="http://schemas.microsoft.com/office/drawing/2014/main" id="{597B2BA4-911B-2BEA-0300-DC5B49F5E5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627210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0">
          <a:extLst>
            <a:ext uri="{FF2B5EF4-FFF2-40B4-BE49-F238E27FC236}">
              <a16:creationId xmlns:a16="http://schemas.microsoft.com/office/drawing/2014/main" id="{C984E81E-0F6B-37DA-2109-A7240D0C8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1" name="Google Shape;1251;g1734a882cf6_0_7:notes">
            <a:extLst>
              <a:ext uri="{FF2B5EF4-FFF2-40B4-BE49-F238E27FC236}">
                <a16:creationId xmlns:a16="http://schemas.microsoft.com/office/drawing/2014/main" id="{490925B7-1C0A-3A8D-CEE4-A8FDEC5F3E2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2" name="Google Shape;1252;g1734a882cf6_0_7:notes">
            <a:extLst>
              <a:ext uri="{FF2B5EF4-FFF2-40B4-BE49-F238E27FC236}">
                <a16:creationId xmlns:a16="http://schemas.microsoft.com/office/drawing/2014/main" id="{C92FFCAB-5105-441A-3A78-E0B7D7B5D6B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48440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6" name="Google Shape;1866;g1734a882cf6_0_5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7" name="Google Shape;1867;g1734a882cf6_0_5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9307508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4">
          <a:extLst>
            <a:ext uri="{FF2B5EF4-FFF2-40B4-BE49-F238E27FC236}">
              <a16:creationId xmlns:a16="http://schemas.microsoft.com/office/drawing/2014/main" id="{ED8A11A5-34F5-B76F-E0C1-1A4F411FA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5" name="Google Shape;1635;g1734a882cf6_0_838:notes">
            <a:extLst>
              <a:ext uri="{FF2B5EF4-FFF2-40B4-BE49-F238E27FC236}">
                <a16:creationId xmlns:a16="http://schemas.microsoft.com/office/drawing/2014/main" id="{6F3AD234-4978-9E4D-E7A3-4EF16A493A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6" name="Google Shape;1636;g1734a882cf6_0_838:notes">
            <a:extLst>
              <a:ext uri="{FF2B5EF4-FFF2-40B4-BE49-F238E27FC236}">
                <a16:creationId xmlns:a16="http://schemas.microsoft.com/office/drawing/2014/main" id="{B64AA9A0-8370-EF18-08AC-183D1CFCC1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181112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5">
          <a:extLst>
            <a:ext uri="{FF2B5EF4-FFF2-40B4-BE49-F238E27FC236}">
              <a16:creationId xmlns:a16="http://schemas.microsoft.com/office/drawing/2014/main" id="{0EBA56C1-A800-7BE7-9C75-89DEC2552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6" name="Google Shape;1886;g1734a882cf6_0_513:notes">
            <a:extLst>
              <a:ext uri="{FF2B5EF4-FFF2-40B4-BE49-F238E27FC236}">
                <a16:creationId xmlns:a16="http://schemas.microsoft.com/office/drawing/2014/main" id="{20853DB7-E725-AB5F-9880-C7117FD18C9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7" name="Google Shape;1887;g1734a882cf6_0_513:notes">
            <a:extLst>
              <a:ext uri="{FF2B5EF4-FFF2-40B4-BE49-F238E27FC236}">
                <a16:creationId xmlns:a16="http://schemas.microsoft.com/office/drawing/2014/main" id="{A750FB41-2D79-ACC8-769A-B36CAC3479F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775294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9">
          <a:extLst>
            <a:ext uri="{FF2B5EF4-FFF2-40B4-BE49-F238E27FC236}">
              <a16:creationId xmlns:a16="http://schemas.microsoft.com/office/drawing/2014/main" id="{3DCDC786-AEFB-BA73-F8E5-E4F2397BD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" name="Google Shape;2150;g1734a882cf6_0_687:notes">
            <a:extLst>
              <a:ext uri="{FF2B5EF4-FFF2-40B4-BE49-F238E27FC236}">
                <a16:creationId xmlns:a16="http://schemas.microsoft.com/office/drawing/2014/main" id="{5041BD42-04B9-5323-3B88-75C0B681D29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1" name="Google Shape;2151;g1734a882cf6_0_687:notes">
            <a:extLst>
              <a:ext uri="{FF2B5EF4-FFF2-40B4-BE49-F238E27FC236}">
                <a16:creationId xmlns:a16="http://schemas.microsoft.com/office/drawing/2014/main" id="{57AE19BC-9687-FACA-9784-B44525D39A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875945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8">
          <a:extLst>
            <a:ext uri="{FF2B5EF4-FFF2-40B4-BE49-F238E27FC236}">
              <a16:creationId xmlns:a16="http://schemas.microsoft.com/office/drawing/2014/main" id="{D7F6619D-768F-8FDC-7ACF-B5E9EEECE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9" name="Google Shape;1419;g1734a882cf6_0_153:notes">
            <a:extLst>
              <a:ext uri="{FF2B5EF4-FFF2-40B4-BE49-F238E27FC236}">
                <a16:creationId xmlns:a16="http://schemas.microsoft.com/office/drawing/2014/main" id="{68BBB371-7A34-D45C-558D-0EB4622395B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0" name="Google Shape;1420;g1734a882cf6_0_153:notes">
            <a:extLst>
              <a:ext uri="{FF2B5EF4-FFF2-40B4-BE49-F238E27FC236}">
                <a16:creationId xmlns:a16="http://schemas.microsoft.com/office/drawing/2014/main" id="{3AB7E253-330F-9088-671C-6587239EB3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086886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5" name="Google Shape;1635;g1734a882cf6_0_8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6" name="Google Shape;1636;g1734a882cf6_0_8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5" name="Google Shape;1635;g1734a882cf6_0_8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6" name="Google Shape;1636;g1734a882cf6_0_8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342159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5" name="Google Shape;1635;g1734a882cf6_0_8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6" name="Google Shape;1636;g1734a882cf6_0_8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70086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5" name="Google Shape;1635;g1734a882cf6_0_8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6" name="Google Shape;1636;g1734a882cf6_0_8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925891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5" name="Google Shape;1635;g1734a882cf6_0_8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6" name="Google Shape;1636;g1734a882cf6_0_8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721323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5" name="Google Shape;1635;g1734a882cf6_0_8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6" name="Google Shape;1636;g1734a882cf6_0_8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68174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6" name="Google Shape;1866;g1734a882cf6_0_5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7" name="Google Shape;1867;g1734a882cf6_0_5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2129309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9">
          <a:extLst>
            <a:ext uri="{FF2B5EF4-FFF2-40B4-BE49-F238E27FC236}">
              <a16:creationId xmlns:a16="http://schemas.microsoft.com/office/drawing/2014/main" id="{0D2F8E31-6203-F4DD-D806-6C8AB7EB8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0" name="Google Shape;1270;gd431007ba2_0_215:notes">
            <a:extLst>
              <a:ext uri="{FF2B5EF4-FFF2-40B4-BE49-F238E27FC236}">
                <a16:creationId xmlns:a16="http://schemas.microsoft.com/office/drawing/2014/main" id="{CFFAA3E1-BAA1-6845-1212-4478E77C6D5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1" name="Google Shape;1271;gd431007ba2_0_215:notes">
            <a:extLst>
              <a:ext uri="{FF2B5EF4-FFF2-40B4-BE49-F238E27FC236}">
                <a16:creationId xmlns:a16="http://schemas.microsoft.com/office/drawing/2014/main" id="{A7131B0A-3AA6-5E02-4C29-7263F5917A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310585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g1734a882cf6_0_15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2" name="Google Shape;1402;g1734a882cf6_0_15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6" name="Google Shape;1866;g1734a882cf6_0_5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7" name="Google Shape;1867;g1734a882cf6_0_5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351693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6" name="Google Shape;1866;g1734a882cf6_0_5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7" name="Google Shape;1867;g1734a882cf6_0_5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733888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6" name="Google Shape;1866;g1734a882cf6_0_5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7" name="Google Shape;1867;g1734a882cf6_0_5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698321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6" name="Google Shape;1866;g1734a882cf6_0_5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7" name="Google Shape;1867;g1734a882cf6_0_5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82455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25" y="1256688"/>
            <a:ext cx="7033800" cy="219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3225" y="3521113"/>
            <a:ext cx="4528800" cy="3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4780389" y="2513201"/>
            <a:ext cx="5036265" cy="4113315"/>
            <a:chOff x="4780389" y="2513201"/>
            <a:chExt cx="5036265" cy="4113315"/>
          </a:xfrm>
        </p:grpSpPr>
        <p:grpSp>
          <p:nvGrpSpPr>
            <p:cNvPr id="12" name="Google Shape;12;p2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13" name="Google Shape;13;p2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4" name="Google Shape;14;p2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15" name="Google Shape;15;p2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16" name="Google Shape;16;p2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" name="Google Shape;17;p2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" name="Google Shape;18;p2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" name="Google Shape;19;p2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0" name="Google Shape;20;p2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" name="Google Shape;21;p2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2" name="Google Shape;22;p2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3" name="Google Shape;23;p2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" name="Google Shape;24;p2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" name="Google Shape;25;p2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6" name="Google Shape;26;p2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7" name="Google Shape;27;p2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8" name="Google Shape;28;p2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9" name="Google Shape;29;p2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" name="Google Shape;30;p2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" name="Google Shape;31;p2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2" name="Google Shape;32;p2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3" name="Google Shape;33;p2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4" name="Google Shape;34;p2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5" name="Google Shape;35;p2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" name="Google Shape;36;p2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" name="Google Shape;37;p2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8" name="Google Shape;38;p2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9" name="Google Shape;39;p2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" name="Google Shape;40;p2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" name="Google Shape;41;p2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2" name="Google Shape;42;p2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3" name="Google Shape;43;p2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44" name="Google Shape;44;p2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" name="Google Shape;45;p2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" name="Google Shape;46;p2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" name="Google Shape;47;p2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" name="Google Shape;48;p2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" name="Google Shape;49;p2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" name="Google Shape;50;p2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" name="Google Shape;51;p2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52" name="Google Shape;52;p2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" name="Google Shape;55;p2"/>
          <p:cNvGrpSpPr/>
          <p:nvPr/>
        </p:nvGrpSpPr>
        <p:grpSpPr>
          <a:xfrm>
            <a:off x="-3382536" y="-1517162"/>
            <a:ext cx="5036265" cy="4113315"/>
            <a:chOff x="4780389" y="2513201"/>
            <a:chExt cx="5036265" cy="4113315"/>
          </a:xfrm>
        </p:grpSpPr>
        <p:grpSp>
          <p:nvGrpSpPr>
            <p:cNvPr id="56" name="Google Shape;56;p2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57" name="Google Shape;57;p2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8" name="Google Shape;58;p2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59" name="Google Shape;59;p2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60" name="Google Shape;60;p2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1" name="Google Shape;61;p2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2" name="Google Shape;62;p2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3" name="Google Shape;63;p2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" name="Google Shape;64;p2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" name="Google Shape;65;p2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6" name="Google Shape;66;p2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7" name="Google Shape;67;p2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8" name="Google Shape;68;p2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9" name="Google Shape;69;p2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0" name="Google Shape;70;p2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1" name="Google Shape;71;p2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2" name="Google Shape;72;p2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3" name="Google Shape;73;p2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" name="Google Shape;74;p2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" name="Google Shape;75;p2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" name="Google Shape;76;p2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" name="Google Shape;77;p2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8" name="Google Shape;78;p2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9" name="Google Shape;79;p2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0" name="Google Shape;80;p2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1" name="Google Shape;81;p2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2" name="Google Shape;82;p2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3" name="Google Shape;83;p2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4" name="Google Shape;84;p2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" name="Google Shape;85;p2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" name="Google Shape;86;p2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" name="Google Shape;87;p2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88" name="Google Shape;88;p2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" name="Google Shape;89;p2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" name="Google Shape;90;p2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" name="Google Shape;91;p2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" name="Google Shape;92;p2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" name="Google Shape;93;p2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" name="Google Shape;94;p2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" name="Google Shape;95;p2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96" name="Google Shape;96;p2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4"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16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649" name="Google Shape;649;p16"/>
          <p:cNvSpPr txBox="1">
            <a:spLocks noGrp="1"/>
          </p:cNvSpPr>
          <p:nvPr>
            <p:ph type="subTitle" idx="1"/>
          </p:nvPr>
        </p:nvSpPr>
        <p:spPr>
          <a:xfrm>
            <a:off x="720000" y="1448250"/>
            <a:ext cx="4466400" cy="238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naheim"/>
              <a:buChar char="◆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  <p:grpSp>
        <p:nvGrpSpPr>
          <p:cNvPr id="650" name="Google Shape;650;p16"/>
          <p:cNvGrpSpPr/>
          <p:nvPr/>
        </p:nvGrpSpPr>
        <p:grpSpPr>
          <a:xfrm rot="10800000">
            <a:off x="5530217" y="3471726"/>
            <a:ext cx="3811962" cy="1913484"/>
            <a:chOff x="4673664" y="4413931"/>
            <a:chExt cx="3811962" cy="1913484"/>
          </a:xfrm>
        </p:grpSpPr>
        <p:grpSp>
          <p:nvGrpSpPr>
            <p:cNvPr id="651" name="Google Shape;651;p16"/>
            <p:cNvGrpSpPr/>
            <p:nvPr/>
          </p:nvGrpSpPr>
          <p:grpSpPr>
            <a:xfrm>
              <a:off x="4673664" y="4413931"/>
              <a:ext cx="3811962" cy="1913484"/>
              <a:chOff x="3825164" y="2626856"/>
              <a:chExt cx="3811962" cy="1913484"/>
            </a:xfrm>
          </p:grpSpPr>
          <p:sp>
            <p:nvSpPr>
              <p:cNvPr id="652" name="Google Shape;652;p16"/>
              <p:cNvSpPr/>
              <p:nvPr/>
            </p:nvSpPr>
            <p:spPr>
              <a:xfrm rot="157512">
                <a:off x="3841337" y="2720667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0" y="6321"/>
                    </a:lnTo>
                    <a:lnTo>
                      <a:pt x="11975" y="0"/>
                    </a:lnTo>
                    <a:lnTo>
                      <a:pt x="0" y="8102"/>
                    </a:lnTo>
                    <a:lnTo>
                      <a:pt x="1029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" name="Google Shape;653;p16"/>
              <p:cNvSpPr/>
              <p:nvPr/>
            </p:nvSpPr>
            <p:spPr>
              <a:xfrm rot="157512">
                <a:off x="4467198" y="2704787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2" y="6322"/>
                    </a:lnTo>
                    <a:lnTo>
                      <a:pt x="11977" y="1"/>
                    </a:lnTo>
                    <a:lnTo>
                      <a:pt x="1" y="8103"/>
                    </a:lnTo>
                    <a:lnTo>
                      <a:pt x="1030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" name="Google Shape;654;p16"/>
              <p:cNvSpPr/>
              <p:nvPr/>
            </p:nvSpPr>
            <p:spPr>
              <a:xfrm rot="157512">
                <a:off x="5093107" y="2688958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" name="Google Shape;655;p16"/>
              <p:cNvSpPr/>
              <p:nvPr/>
            </p:nvSpPr>
            <p:spPr>
              <a:xfrm rot="157512">
                <a:off x="5718992" y="267310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4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" name="Google Shape;656;p16"/>
              <p:cNvSpPr/>
              <p:nvPr/>
            </p:nvSpPr>
            <p:spPr>
              <a:xfrm rot="157512">
                <a:off x="6344876" y="2657223"/>
                <a:ext cx="65016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5" y="1"/>
                    </a:lnTo>
                    <a:lnTo>
                      <a:pt x="0" y="8103"/>
                    </a:lnTo>
                    <a:lnTo>
                      <a:pt x="1028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16"/>
              <p:cNvSpPr/>
              <p:nvPr/>
            </p:nvSpPr>
            <p:spPr>
              <a:xfrm rot="157512">
                <a:off x="6970736" y="2641369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1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16"/>
              <p:cNvSpPr/>
              <p:nvPr/>
            </p:nvSpPr>
            <p:spPr>
              <a:xfrm rot="157512">
                <a:off x="4168001" y="3254751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4"/>
                    </a:moveTo>
                    <a:lnTo>
                      <a:pt x="24980" y="6322"/>
                    </a:lnTo>
                    <a:lnTo>
                      <a:pt x="11977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4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16"/>
              <p:cNvSpPr/>
              <p:nvPr/>
            </p:nvSpPr>
            <p:spPr>
              <a:xfrm rot="157512">
                <a:off x="4793885" y="323889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7" y="0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16"/>
              <p:cNvSpPr/>
              <p:nvPr/>
            </p:nvSpPr>
            <p:spPr>
              <a:xfrm rot="157512">
                <a:off x="5419770" y="3223067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1" y="6320"/>
                    </a:lnTo>
                    <a:lnTo>
                      <a:pt x="11976" y="0"/>
                    </a:lnTo>
                    <a:lnTo>
                      <a:pt x="1" y="8101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16"/>
              <p:cNvSpPr/>
              <p:nvPr/>
            </p:nvSpPr>
            <p:spPr>
              <a:xfrm rot="157512">
                <a:off x="6045654" y="3207187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16"/>
              <p:cNvSpPr/>
              <p:nvPr/>
            </p:nvSpPr>
            <p:spPr>
              <a:xfrm rot="157512">
                <a:off x="3868779" y="3804714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4"/>
                    </a:moveTo>
                    <a:lnTo>
                      <a:pt x="24982" y="6322"/>
                    </a:lnTo>
                    <a:lnTo>
                      <a:pt x="11977" y="1"/>
                    </a:lnTo>
                    <a:lnTo>
                      <a:pt x="1" y="8102"/>
                    </a:lnTo>
                    <a:lnTo>
                      <a:pt x="1030" y="22525"/>
                    </a:lnTo>
                    <a:lnTo>
                      <a:pt x="14034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16"/>
              <p:cNvSpPr/>
              <p:nvPr/>
            </p:nvSpPr>
            <p:spPr>
              <a:xfrm rot="157512">
                <a:off x="4494689" y="3788860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1" y="8103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16"/>
              <p:cNvSpPr/>
              <p:nvPr/>
            </p:nvSpPr>
            <p:spPr>
              <a:xfrm rot="157512">
                <a:off x="5120574" y="3773006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4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65" name="Google Shape;665;p16"/>
            <p:cNvSpPr/>
            <p:nvPr/>
          </p:nvSpPr>
          <p:spPr>
            <a:xfrm rot="157512">
              <a:off x="8124633" y="5115580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16"/>
            <p:cNvSpPr/>
            <p:nvPr/>
          </p:nvSpPr>
          <p:spPr>
            <a:xfrm rot="157512">
              <a:off x="6574005" y="5703526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16"/>
            <p:cNvSpPr/>
            <p:nvPr/>
          </p:nvSpPr>
          <p:spPr>
            <a:xfrm rot="157512">
              <a:off x="5957267" y="6080755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16"/>
            <p:cNvSpPr/>
            <p:nvPr/>
          </p:nvSpPr>
          <p:spPr>
            <a:xfrm rot="157512">
              <a:off x="5929801" y="4996682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2" y="0"/>
                  </a:moveTo>
                  <a:cubicBezTo>
                    <a:pt x="511" y="0"/>
                    <a:pt x="1" y="510"/>
                    <a:pt x="1" y="1140"/>
                  </a:cubicBezTo>
                  <a:cubicBezTo>
                    <a:pt x="1" y="1771"/>
                    <a:pt x="511" y="2281"/>
                    <a:pt x="1142" y="2281"/>
                  </a:cubicBezTo>
                  <a:cubicBezTo>
                    <a:pt x="1772" y="2281"/>
                    <a:pt x="2283" y="1771"/>
                    <a:pt x="2283" y="1140"/>
                  </a:cubicBezTo>
                  <a:cubicBezTo>
                    <a:pt x="2283" y="510"/>
                    <a:pt x="1772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4_1"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17"/>
          <p:cNvSpPr txBox="1">
            <a:spLocks noGrp="1"/>
          </p:cNvSpPr>
          <p:nvPr>
            <p:ph type="title"/>
          </p:nvPr>
        </p:nvSpPr>
        <p:spPr>
          <a:xfrm>
            <a:off x="5026800" y="1720586"/>
            <a:ext cx="3157500" cy="107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671" name="Google Shape;671;p17"/>
          <p:cNvSpPr txBox="1">
            <a:spLocks noGrp="1"/>
          </p:cNvSpPr>
          <p:nvPr>
            <p:ph type="subTitle" idx="1"/>
          </p:nvPr>
        </p:nvSpPr>
        <p:spPr>
          <a:xfrm>
            <a:off x="5027018" y="2799063"/>
            <a:ext cx="3157500" cy="108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72" name="Google Shape;672;p17"/>
          <p:cNvGrpSpPr/>
          <p:nvPr/>
        </p:nvGrpSpPr>
        <p:grpSpPr>
          <a:xfrm>
            <a:off x="-958305" y="3475515"/>
            <a:ext cx="1961773" cy="2399979"/>
            <a:chOff x="108580" y="3135490"/>
            <a:chExt cx="1961773" cy="2399979"/>
          </a:xfrm>
        </p:grpSpPr>
        <p:sp>
          <p:nvSpPr>
            <p:cNvPr id="673" name="Google Shape;673;p17"/>
            <p:cNvSpPr/>
            <p:nvPr/>
          </p:nvSpPr>
          <p:spPr>
            <a:xfrm rot="-157512" flipH="1">
              <a:off x="1392148" y="33295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17"/>
            <p:cNvSpPr/>
            <p:nvPr/>
          </p:nvSpPr>
          <p:spPr>
            <a:xfrm rot="-157512" flipH="1">
              <a:off x="1064998" y="38641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17"/>
            <p:cNvSpPr/>
            <p:nvPr/>
          </p:nvSpPr>
          <p:spPr>
            <a:xfrm rot="-157512" flipH="1">
              <a:off x="1364223" y="440671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17"/>
            <p:cNvSpPr/>
            <p:nvPr/>
          </p:nvSpPr>
          <p:spPr>
            <a:xfrm rot="-157512" flipH="1">
              <a:off x="119483" y="438279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77" name="Google Shape;677;p17"/>
            <p:cNvGrpSpPr/>
            <p:nvPr/>
          </p:nvGrpSpPr>
          <p:grpSpPr>
            <a:xfrm>
              <a:off x="108580" y="3135490"/>
              <a:ext cx="1961773" cy="2399979"/>
              <a:chOff x="108580" y="3135490"/>
              <a:chExt cx="1961773" cy="2399979"/>
            </a:xfrm>
          </p:grpSpPr>
          <p:sp>
            <p:nvSpPr>
              <p:cNvPr id="678" name="Google Shape;678;p17"/>
              <p:cNvSpPr/>
              <p:nvPr/>
            </p:nvSpPr>
            <p:spPr>
              <a:xfrm rot="-157512" flipH="1">
                <a:off x="1376547" y="4265784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5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17"/>
              <p:cNvSpPr/>
              <p:nvPr/>
            </p:nvSpPr>
            <p:spPr>
              <a:xfrm rot="-157512" flipH="1">
                <a:off x="1077325" y="3715820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5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" name="Google Shape;680;p17"/>
              <p:cNvSpPr/>
              <p:nvPr/>
            </p:nvSpPr>
            <p:spPr>
              <a:xfrm rot="-157512" flipH="1">
                <a:off x="1404013" y="3181711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4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" name="Google Shape;681;p17"/>
              <p:cNvSpPr/>
              <p:nvPr/>
            </p:nvSpPr>
            <p:spPr>
              <a:xfrm rot="-157512" flipH="1">
                <a:off x="451466" y="3699965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17"/>
              <p:cNvSpPr/>
              <p:nvPr/>
            </p:nvSpPr>
            <p:spPr>
              <a:xfrm rot="-157512" flipH="1">
                <a:off x="152244" y="3150001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17"/>
              <p:cNvSpPr/>
              <p:nvPr/>
            </p:nvSpPr>
            <p:spPr>
              <a:xfrm rot="-157512" flipH="1">
                <a:off x="778129" y="316585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17"/>
              <p:cNvSpPr/>
              <p:nvPr/>
            </p:nvSpPr>
            <p:spPr>
              <a:xfrm rot="-157512" flipH="1">
                <a:off x="124753" y="4234050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17"/>
              <p:cNvSpPr/>
              <p:nvPr/>
            </p:nvSpPr>
            <p:spPr>
              <a:xfrm rot="-157512" flipH="1">
                <a:off x="423974" y="4784014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9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17"/>
              <p:cNvSpPr/>
              <p:nvPr/>
            </p:nvSpPr>
            <p:spPr>
              <a:xfrm rot="-157512" flipH="1">
                <a:off x="1049859" y="479989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87" name="Google Shape;687;p17"/>
          <p:cNvGrpSpPr/>
          <p:nvPr/>
        </p:nvGrpSpPr>
        <p:grpSpPr>
          <a:xfrm>
            <a:off x="7250837" y="-355553"/>
            <a:ext cx="1934332" cy="1332011"/>
            <a:chOff x="7107962" y="-355553"/>
            <a:chExt cx="1934332" cy="1332011"/>
          </a:xfrm>
        </p:grpSpPr>
        <p:sp>
          <p:nvSpPr>
            <p:cNvPr id="688" name="Google Shape;688;p17"/>
            <p:cNvSpPr/>
            <p:nvPr/>
          </p:nvSpPr>
          <p:spPr>
            <a:xfrm rot="-157512" flipH="1">
              <a:off x="7124135" y="209124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17"/>
            <p:cNvSpPr/>
            <p:nvPr/>
          </p:nvSpPr>
          <p:spPr>
            <a:xfrm rot="-157512" flipH="1">
              <a:off x="7112323" y="35256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17"/>
            <p:cNvSpPr/>
            <p:nvPr/>
          </p:nvSpPr>
          <p:spPr>
            <a:xfrm rot="-157512" flipH="1">
              <a:off x="7729061" y="729798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17"/>
            <p:cNvSpPr/>
            <p:nvPr/>
          </p:nvSpPr>
          <p:spPr>
            <a:xfrm rot="-157512" flipH="1">
              <a:off x="7756527" y="-354275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2" y="0"/>
                  </a:moveTo>
                  <a:cubicBezTo>
                    <a:pt x="511" y="0"/>
                    <a:pt x="1" y="510"/>
                    <a:pt x="1" y="1140"/>
                  </a:cubicBezTo>
                  <a:cubicBezTo>
                    <a:pt x="1" y="1771"/>
                    <a:pt x="511" y="2281"/>
                    <a:pt x="1142" y="2281"/>
                  </a:cubicBezTo>
                  <a:cubicBezTo>
                    <a:pt x="1772" y="2281"/>
                    <a:pt x="2283" y="1771"/>
                    <a:pt x="2283" y="1140"/>
                  </a:cubicBezTo>
                  <a:cubicBezTo>
                    <a:pt x="2283" y="510"/>
                    <a:pt x="1772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17"/>
            <p:cNvSpPr/>
            <p:nvPr/>
          </p:nvSpPr>
          <p:spPr>
            <a:xfrm rot="-157512" flipH="1">
              <a:off x="8076682" y="-309131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09" y="20744"/>
                  </a:moveTo>
                  <a:lnTo>
                    <a:pt x="24980" y="6322"/>
                  </a:lnTo>
                  <a:lnTo>
                    <a:pt x="11977" y="1"/>
                  </a:lnTo>
                  <a:lnTo>
                    <a:pt x="0" y="8103"/>
                  </a:lnTo>
                  <a:lnTo>
                    <a:pt x="1029" y="22525"/>
                  </a:lnTo>
                  <a:lnTo>
                    <a:pt x="14034" y="28846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17"/>
            <p:cNvSpPr/>
            <p:nvPr/>
          </p:nvSpPr>
          <p:spPr>
            <a:xfrm rot="-157512" flipH="1">
              <a:off x="7450823" y="-324986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9" y="20743"/>
                  </a:moveTo>
                  <a:lnTo>
                    <a:pt x="24981" y="6321"/>
                  </a:lnTo>
                  <a:lnTo>
                    <a:pt x="11977" y="0"/>
                  </a:lnTo>
                  <a:lnTo>
                    <a:pt x="0" y="8103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17"/>
            <p:cNvSpPr/>
            <p:nvPr/>
          </p:nvSpPr>
          <p:spPr>
            <a:xfrm rot="-157512" flipH="1">
              <a:off x="8375904" y="240832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4"/>
                  </a:moveTo>
                  <a:lnTo>
                    <a:pt x="24982" y="6322"/>
                  </a:lnTo>
                  <a:lnTo>
                    <a:pt x="11977" y="1"/>
                  </a:lnTo>
                  <a:lnTo>
                    <a:pt x="1" y="8102"/>
                  </a:lnTo>
                  <a:lnTo>
                    <a:pt x="1030" y="22525"/>
                  </a:lnTo>
                  <a:lnTo>
                    <a:pt x="14034" y="28846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17"/>
            <p:cNvSpPr/>
            <p:nvPr/>
          </p:nvSpPr>
          <p:spPr>
            <a:xfrm rot="-157512" flipH="1">
              <a:off x="7750020" y="224978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3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12"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7" name="Google Shape;697;p18"/>
          <p:cNvGrpSpPr/>
          <p:nvPr/>
        </p:nvGrpSpPr>
        <p:grpSpPr>
          <a:xfrm flipH="1">
            <a:off x="7223396" y="3475515"/>
            <a:ext cx="1961773" cy="2399979"/>
            <a:chOff x="108580" y="3135490"/>
            <a:chExt cx="1961773" cy="2399979"/>
          </a:xfrm>
        </p:grpSpPr>
        <p:sp>
          <p:nvSpPr>
            <p:cNvPr id="698" name="Google Shape;698;p18"/>
            <p:cNvSpPr/>
            <p:nvPr/>
          </p:nvSpPr>
          <p:spPr>
            <a:xfrm rot="-157512" flipH="1">
              <a:off x="1392148" y="33295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18"/>
            <p:cNvSpPr/>
            <p:nvPr/>
          </p:nvSpPr>
          <p:spPr>
            <a:xfrm rot="-157512" flipH="1">
              <a:off x="1064998" y="38641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18"/>
            <p:cNvSpPr/>
            <p:nvPr/>
          </p:nvSpPr>
          <p:spPr>
            <a:xfrm rot="-157512" flipH="1">
              <a:off x="1364223" y="440671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18"/>
            <p:cNvSpPr/>
            <p:nvPr/>
          </p:nvSpPr>
          <p:spPr>
            <a:xfrm rot="-157512" flipH="1">
              <a:off x="119483" y="438279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02" name="Google Shape;702;p18"/>
            <p:cNvGrpSpPr/>
            <p:nvPr/>
          </p:nvGrpSpPr>
          <p:grpSpPr>
            <a:xfrm>
              <a:off x="108580" y="3135490"/>
              <a:ext cx="1961773" cy="2399979"/>
              <a:chOff x="108580" y="3135490"/>
              <a:chExt cx="1961773" cy="2399979"/>
            </a:xfrm>
          </p:grpSpPr>
          <p:sp>
            <p:nvSpPr>
              <p:cNvPr id="703" name="Google Shape;703;p18"/>
              <p:cNvSpPr/>
              <p:nvPr/>
            </p:nvSpPr>
            <p:spPr>
              <a:xfrm rot="-157512" flipH="1">
                <a:off x="1376547" y="4265784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5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18"/>
              <p:cNvSpPr/>
              <p:nvPr/>
            </p:nvSpPr>
            <p:spPr>
              <a:xfrm rot="-157512" flipH="1">
                <a:off x="1077325" y="3715820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5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18"/>
              <p:cNvSpPr/>
              <p:nvPr/>
            </p:nvSpPr>
            <p:spPr>
              <a:xfrm rot="-157512" flipH="1">
                <a:off x="1404013" y="3181711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4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18"/>
              <p:cNvSpPr/>
              <p:nvPr/>
            </p:nvSpPr>
            <p:spPr>
              <a:xfrm rot="-157512" flipH="1">
                <a:off x="451466" y="3699965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18"/>
              <p:cNvSpPr/>
              <p:nvPr/>
            </p:nvSpPr>
            <p:spPr>
              <a:xfrm rot="-157512" flipH="1">
                <a:off x="152244" y="3150001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18"/>
              <p:cNvSpPr/>
              <p:nvPr/>
            </p:nvSpPr>
            <p:spPr>
              <a:xfrm rot="-157512" flipH="1">
                <a:off x="778129" y="316585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18"/>
              <p:cNvSpPr/>
              <p:nvPr/>
            </p:nvSpPr>
            <p:spPr>
              <a:xfrm rot="-157512" flipH="1">
                <a:off x="124753" y="4234050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18"/>
              <p:cNvSpPr/>
              <p:nvPr/>
            </p:nvSpPr>
            <p:spPr>
              <a:xfrm rot="-157512" flipH="1">
                <a:off x="423974" y="4784014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9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18"/>
              <p:cNvSpPr/>
              <p:nvPr/>
            </p:nvSpPr>
            <p:spPr>
              <a:xfrm rot="-157512" flipH="1">
                <a:off x="1049859" y="479989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12" name="Google Shape;712;p18"/>
          <p:cNvGrpSpPr/>
          <p:nvPr/>
        </p:nvGrpSpPr>
        <p:grpSpPr>
          <a:xfrm flipH="1">
            <a:off x="-253943" y="-355553"/>
            <a:ext cx="1934332" cy="1332011"/>
            <a:chOff x="7107962" y="-355553"/>
            <a:chExt cx="1934332" cy="1332011"/>
          </a:xfrm>
        </p:grpSpPr>
        <p:sp>
          <p:nvSpPr>
            <p:cNvPr id="713" name="Google Shape;713;p18"/>
            <p:cNvSpPr/>
            <p:nvPr/>
          </p:nvSpPr>
          <p:spPr>
            <a:xfrm rot="-157512" flipH="1">
              <a:off x="7124135" y="209124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18"/>
            <p:cNvSpPr/>
            <p:nvPr/>
          </p:nvSpPr>
          <p:spPr>
            <a:xfrm rot="-157512" flipH="1">
              <a:off x="7112323" y="35256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18"/>
            <p:cNvSpPr/>
            <p:nvPr/>
          </p:nvSpPr>
          <p:spPr>
            <a:xfrm rot="-157512" flipH="1">
              <a:off x="7729061" y="729798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18"/>
            <p:cNvSpPr/>
            <p:nvPr/>
          </p:nvSpPr>
          <p:spPr>
            <a:xfrm rot="-157512" flipH="1">
              <a:off x="7756527" y="-354275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2" y="0"/>
                  </a:moveTo>
                  <a:cubicBezTo>
                    <a:pt x="511" y="0"/>
                    <a:pt x="1" y="510"/>
                    <a:pt x="1" y="1140"/>
                  </a:cubicBezTo>
                  <a:cubicBezTo>
                    <a:pt x="1" y="1771"/>
                    <a:pt x="511" y="2281"/>
                    <a:pt x="1142" y="2281"/>
                  </a:cubicBezTo>
                  <a:cubicBezTo>
                    <a:pt x="1772" y="2281"/>
                    <a:pt x="2283" y="1771"/>
                    <a:pt x="2283" y="1140"/>
                  </a:cubicBezTo>
                  <a:cubicBezTo>
                    <a:pt x="2283" y="510"/>
                    <a:pt x="1772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18"/>
            <p:cNvSpPr/>
            <p:nvPr/>
          </p:nvSpPr>
          <p:spPr>
            <a:xfrm rot="-157512" flipH="1">
              <a:off x="8076682" y="-309131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09" y="20744"/>
                  </a:moveTo>
                  <a:lnTo>
                    <a:pt x="24980" y="6322"/>
                  </a:lnTo>
                  <a:lnTo>
                    <a:pt x="11977" y="1"/>
                  </a:lnTo>
                  <a:lnTo>
                    <a:pt x="0" y="8103"/>
                  </a:lnTo>
                  <a:lnTo>
                    <a:pt x="1029" y="22525"/>
                  </a:lnTo>
                  <a:lnTo>
                    <a:pt x="14034" y="28846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18"/>
            <p:cNvSpPr/>
            <p:nvPr/>
          </p:nvSpPr>
          <p:spPr>
            <a:xfrm rot="-157512" flipH="1">
              <a:off x="7450823" y="-324986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9" y="20743"/>
                  </a:moveTo>
                  <a:lnTo>
                    <a:pt x="24981" y="6321"/>
                  </a:lnTo>
                  <a:lnTo>
                    <a:pt x="11977" y="0"/>
                  </a:lnTo>
                  <a:lnTo>
                    <a:pt x="0" y="8103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18"/>
            <p:cNvSpPr/>
            <p:nvPr/>
          </p:nvSpPr>
          <p:spPr>
            <a:xfrm rot="-157512" flipH="1">
              <a:off x="8375904" y="240832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4"/>
                  </a:moveTo>
                  <a:lnTo>
                    <a:pt x="24982" y="6322"/>
                  </a:lnTo>
                  <a:lnTo>
                    <a:pt x="11977" y="1"/>
                  </a:lnTo>
                  <a:lnTo>
                    <a:pt x="1" y="8102"/>
                  </a:lnTo>
                  <a:lnTo>
                    <a:pt x="1030" y="22525"/>
                  </a:lnTo>
                  <a:lnTo>
                    <a:pt x="14034" y="28846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18"/>
            <p:cNvSpPr/>
            <p:nvPr/>
          </p:nvSpPr>
          <p:spPr>
            <a:xfrm rot="-157512" flipH="1">
              <a:off x="7750020" y="224978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3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1" name="Google Shape;721;p18"/>
          <p:cNvSpPr txBox="1">
            <a:spLocks noGrp="1"/>
          </p:cNvSpPr>
          <p:nvPr>
            <p:ph type="title"/>
          </p:nvPr>
        </p:nvSpPr>
        <p:spPr>
          <a:xfrm>
            <a:off x="720000" y="1673500"/>
            <a:ext cx="44664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722" name="Google Shape;722;p18"/>
          <p:cNvSpPr txBox="1">
            <a:spLocks noGrp="1"/>
          </p:cNvSpPr>
          <p:nvPr>
            <p:ph type="subTitle" idx="1"/>
          </p:nvPr>
        </p:nvSpPr>
        <p:spPr>
          <a:xfrm>
            <a:off x="720000" y="2246200"/>
            <a:ext cx="4466400" cy="13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naheim"/>
              <a:buChar char="◆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22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812" name="Google Shape;812;p22"/>
          <p:cNvSpPr txBox="1">
            <a:spLocks noGrp="1"/>
          </p:cNvSpPr>
          <p:nvPr>
            <p:ph type="subTitle" idx="1"/>
          </p:nvPr>
        </p:nvSpPr>
        <p:spPr>
          <a:xfrm>
            <a:off x="926987" y="3180750"/>
            <a:ext cx="2095200" cy="89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3" name="Google Shape;813;p22"/>
          <p:cNvSpPr txBox="1">
            <a:spLocks noGrp="1"/>
          </p:cNvSpPr>
          <p:nvPr>
            <p:ph type="subTitle" idx="2"/>
          </p:nvPr>
        </p:nvSpPr>
        <p:spPr>
          <a:xfrm>
            <a:off x="3524399" y="3180750"/>
            <a:ext cx="2095200" cy="89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4" name="Google Shape;814;p22"/>
          <p:cNvSpPr txBox="1">
            <a:spLocks noGrp="1"/>
          </p:cNvSpPr>
          <p:nvPr>
            <p:ph type="subTitle" idx="3"/>
          </p:nvPr>
        </p:nvSpPr>
        <p:spPr>
          <a:xfrm>
            <a:off x="6121811" y="3180750"/>
            <a:ext cx="2095200" cy="89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5" name="Google Shape;815;p22"/>
          <p:cNvSpPr txBox="1">
            <a:spLocks noGrp="1"/>
          </p:cNvSpPr>
          <p:nvPr>
            <p:ph type="subTitle" idx="4"/>
          </p:nvPr>
        </p:nvSpPr>
        <p:spPr>
          <a:xfrm>
            <a:off x="926987" y="2726175"/>
            <a:ext cx="20952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1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16" name="Google Shape;816;p22"/>
          <p:cNvSpPr txBox="1">
            <a:spLocks noGrp="1"/>
          </p:cNvSpPr>
          <p:nvPr>
            <p:ph type="subTitle" idx="5"/>
          </p:nvPr>
        </p:nvSpPr>
        <p:spPr>
          <a:xfrm>
            <a:off x="3524399" y="2726175"/>
            <a:ext cx="20952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1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17" name="Google Shape;817;p22"/>
          <p:cNvSpPr txBox="1">
            <a:spLocks noGrp="1"/>
          </p:cNvSpPr>
          <p:nvPr>
            <p:ph type="subTitle" idx="6"/>
          </p:nvPr>
        </p:nvSpPr>
        <p:spPr>
          <a:xfrm>
            <a:off x="6121811" y="2726175"/>
            <a:ext cx="20952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1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818" name="Google Shape;818;p22"/>
          <p:cNvGrpSpPr/>
          <p:nvPr/>
        </p:nvGrpSpPr>
        <p:grpSpPr>
          <a:xfrm>
            <a:off x="7221517" y="-507956"/>
            <a:ext cx="2532725" cy="1881750"/>
            <a:chOff x="7221517" y="-507956"/>
            <a:chExt cx="2532725" cy="1881750"/>
          </a:xfrm>
        </p:grpSpPr>
        <p:sp>
          <p:nvSpPr>
            <p:cNvPr id="819" name="Google Shape;819;p22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2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2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2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2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2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2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2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2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2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9" name="Google Shape;829;p22"/>
          <p:cNvGrpSpPr/>
          <p:nvPr/>
        </p:nvGrpSpPr>
        <p:grpSpPr>
          <a:xfrm flipH="1">
            <a:off x="-836633" y="-507956"/>
            <a:ext cx="2532725" cy="1881750"/>
            <a:chOff x="7221517" y="-507956"/>
            <a:chExt cx="2532725" cy="1881750"/>
          </a:xfrm>
        </p:grpSpPr>
        <p:sp>
          <p:nvSpPr>
            <p:cNvPr id="830" name="Google Shape;830;p22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22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22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22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22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22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22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22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22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22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3" name="Google Shape;873;p24"/>
          <p:cNvPicPr preferRelativeResize="0"/>
          <p:nvPr/>
        </p:nvPicPr>
        <p:blipFill rotWithShape="1">
          <a:blip r:embed="rId2">
            <a:alphaModFix/>
          </a:blip>
          <a:srcRect l="24331" t="5721" r="23342" b="4591"/>
          <a:stretch/>
        </p:blipFill>
        <p:spPr>
          <a:xfrm rot="2268302">
            <a:off x="7595262" y="-436051"/>
            <a:ext cx="1857374" cy="1790699"/>
          </a:xfrm>
          <a:prstGeom prst="rect">
            <a:avLst/>
          </a:prstGeom>
          <a:noFill/>
          <a:ln>
            <a:noFill/>
          </a:ln>
        </p:spPr>
      </p:pic>
      <p:sp>
        <p:nvSpPr>
          <p:cNvPr id="874" name="Google Shape;874;p24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875" name="Google Shape;875;p24"/>
          <p:cNvSpPr txBox="1">
            <a:spLocks noGrp="1"/>
          </p:cNvSpPr>
          <p:nvPr>
            <p:ph type="subTitle" idx="1"/>
          </p:nvPr>
        </p:nvSpPr>
        <p:spPr>
          <a:xfrm>
            <a:off x="1110205" y="2193175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6" name="Google Shape;876;p24"/>
          <p:cNvSpPr txBox="1">
            <a:spLocks noGrp="1"/>
          </p:cNvSpPr>
          <p:nvPr>
            <p:ph type="subTitle" idx="2"/>
          </p:nvPr>
        </p:nvSpPr>
        <p:spPr>
          <a:xfrm>
            <a:off x="3580050" y="2193175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7" name="Google Shape;877;p24"/>
          <p:cNvSpPr txBox="1">
            <a:spLocks noGrp="1"/>
          </p:cNvSpPr>
          <p:nvPr>
            <p:ph type="subTitle" idx="3"/>
          </p:nvPr>
        </p:nvSpPr>
        <p:spPr>
          <a:xfrm>
            <a:off x="1110205" y="3702775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8" name="Google Shape;878;p24"/>
          <p:cNvSpPr txBox="1">
            <a:spLocks noGrp="1"/>
          </p:cNvSpPr>
          <p:nvPr>
            <p:ph type="subTitle" idx="4"/>
          </p:nvPr>
        </p:nvSpPr>
        <p:spPr>
          <a:xfrm>
            <a:off x="3580050" y="3702775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9" name="Google Shape;879;p24"/>
          <p:cNvSpPr txBox="1">
            <a:spLocks noGrp="1"/>
          </p:cNvSpPr>
          <p:nvPr>
            <p:ph type="subTitle" idx="5"/>
          </p:nvPr>
        </p:nvSpPr>
        <p:spPr>
          <a:xfrm>
            <a:off x="6049895" y="2193175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0" name="Google Shape;880;p24"/>
          <p:cNvSpPr txBox="1">
            <a:spLocks noGrp="1"/>
          </p:cNvSpPr>
          <p:nvPr>
            <p:ph type="subTitle" idx="6"/>
          </p:nvPr>
        </p:nvSpPr>
        <p:spPr>
          <a:xfrm>
            <a:off x="6049895" y="3702775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1" name="Google Shape;881;p24"/>
          <p:cNvSpPr txBox="1">
            <a:spLocks noGrp="1"/>
          </p:cNvSpPr>
          <p:nvPr>
            <p:ph type="subTitle" idx="7"/>
          </p:nvPr>
        </p:nvSpPr>
        <p:spPr>
          <a:xfrm>
            <a:off x="1111105" y="1735963"/>
            <a:ext cx="19842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1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82" name="Google Shape;882;p24"/>
          <p:cNvSpPr txBox="1">
            <a:spLocks noGrp="1"/>
          </p:cNvSpPr>
          <p:nvPr>
            <p:ph type="subTitle" idx="8"/>
          </p:nvPr>
        </p:nvSpPr>
        <p:spPr>
          <a:xfrm>
            <a:off x="3580950" y="1735963"/>
            <a:ext cx="19842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1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83" name="Google Shape;883;p24"/>
          <p:cNvSpPr txBox="1">
            <a:spLocks noGrp="1"/>
          </p:cNvSpPr>
          <p:nvPr>
            <p:ph type="subTitle" idx="9"/>
          </p:nvPr>
        </p:nvSpPr>
        <p:spPr>
          <a:xfrm>
            <a:off x="6050795" y="1735963"/>
            <a:ext cx="19842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1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84" name="Google Shape;884;p24"/>
          <p:cNvSpPr txBox="1">
            <a:spLocks noGrp="1"/>
          </p:cNvSpPr>
          <p:nvPr>
            <p:ph type="subTitle" idx="13"/>
          </p:nvPr>
        </p:nvSpPr>
        <p:spPr>
          <a:xfrm>
            <a:off x="1111105" y="3245575"/>
            <a:ext cx="19842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1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85" name="Google Shape;885;p24"/>
          <p:cNvSpPr txBox="1">
            <a:spLocks noGrp="1"/>
          </p:cNvSpPr>
          <p:nvPr>
            <p:ph type="subTitle" idx="14"/>
          </p:nvPr>
        </p:nvSpPr>
        <p:spPr>
          <a:xfrm>
            <a:off x="3580950" y="3245575"/>
            <a:ext cx="19842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1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86" name="Google Shape;886;p24"/>
          <p:cNvSpPr txBox="1">
            <a:spLocks noGrp="1"/>
          </p:cNvSpPr>
          <p:nvPr>
            <p:ph type="subTitle" idx="15"/>
          </p:nvPr>
        </p:nvSpPr>
        <p:spPr>
          <a:xfrm>
            <a:off x="6050795" y="3245575"/>
            <a:ext cx="19842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1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887" name="Google Shape;887;p24"/>
          <p:cNvGrpSpPr/>
          <p:nvPr/>
        </p:nvGrpSpPr>
        <p:grpSpPr>
          <a:xfrm flipH="1">
            <a:off x="-884258" y="-507956"/>
            <a:ext cx="2532725" cy="1881750"/>
            <a:chOff x="7221517" y="-507956"/>
            <a:chExt cx="2532725" cy="1881750"/>
          </a:xfrm>
        </p:grpSpPr>
        <p:sp>
          <p:nvSpPr>
            <p:cNvPr id="888" name="Google Shape;888;p24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24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24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24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24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24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24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24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24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24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8" name="Google Shape;898;p24"/>
          <p:cNvGrpSpPr/>
          <p:nvPr/>
        </p:nvGrpSpPr>
        <p:grpSpPr>
          <a:xfrm flipH="1">
            <a:off x="7421542" y="4092619"/>
            <a:ext cx="2532725" cy="1881750"/>
            <a:chOff x="7221517" y="-507956"/>
            <a:chExt cx="2532725" cy="1881750"/>
          </a:xfrm>
        </p:grpSpPr>
        <p:sp>
          <p:nvSpPr>
            <p:cNvPr id="899" name="Google Shape;899;p24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24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24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24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24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24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24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24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24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24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0"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2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grpSp>
        <p:nvGrpSpPr>
          <p:cNvPr id="911" name="Google Shape;911;p25"/>
          <p:cNvGrpSpPr/>
          <p:nvPr/>
        </p:nvGrpSpPr>
        <p:grpSpPr>
          <a:xfrm>
            <a:off x="7488217" y="-507956"/>
            <a:ext cx="2532725" cy="1881750"/>
            <a:chOff x="7221517" y="-507956"/>
            <a:chExt cx="2532725" cy="1881750"/>
          </a:xfrm>
        </p:grpSpPr>
        <p:sp>
          <p:nvSpPr>
            <p:cNvPr id="912" name="Google Shape;912;p25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25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25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25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25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25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25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25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25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25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1"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2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grpSp>
        <p:nvGrpSpPr>
          <p:cNvPr id="924" name="Google Shape;924;p26"/>
          <p:cNvGrpSpPr/>
          <p:nvPr/>
        </p:nvGrpSpPr>
        <p:grpSpPr>
          <a:xfrm rot="10800000">
            <a:off x="7221517" y="-1342256"/>
            <a:ext cx="2532725" cy="1881750"/>
            <a:chOff x="7221517" y="-507956"/>
            <a:chExt cx="2532725" cy="1881750"/>
          </a:xfrm>
        </p:grpSpPr>
        <p:sp>
          <p:nvSpPr>
            <p:cNvPr id="925" name="Google Shape;925;p26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26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26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26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26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26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26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26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26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26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5" name="Google Shape;935;p26"/>
          <p:cNvGrpSpPr/>
          <p:nvPr/>
        </p:nvGrpSpPr>
        <p:grpSpPr>
          <a:xfrm rot="10800000" flipH="1">
            <a:off x="-465158" y="-1342256"/>
            <a:ext cx="2532725" cy="1881750"/>
            <a:chOff x="7221517" y="-507956"/>
            <a:chExt cx="2532725" cy="1881750"/>
          </a:xfrm>
        </p:grpSpPr>
        <p:sp>
          <p:nvSpPr>
            <p:cNvPr id="936" name="Google Shape;936;p26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26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26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26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26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26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26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26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26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26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3" name="Google Shape;1093;p30"/>
          <p:cNvPicPr preferRelativeResize="0"/>
          <p:nvPr/>
        </p:nvPicPr>
        <p:blipFill rotWithShape="1">
          <a:blip r:embed="rId2">
            <a:alphaModFix/>
          </a:blip>
          <a:srcRect l="24331" t="5721" r="23342" b="4591"/>
          <a:stretch/>
        </p:blipFill>
        <p:spPr>
          <a:xfrm rot="2268302">
            <a:off x="7595262" y="-436051"/>
            <a:ext cx="1857374" cy="17906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4" name="Google Shape;1094;p30"/>
          <p:cNvGrpSpPr/>
          <p:nvPr/>
        </p:nvGrpSpPr>
        <p:grpSpPr>
          <a:xfrm flipH="1">
            <a:off x="-884258" y="-507956"/>
            <a:ext cx="2532725" cy="1881750"/>
            <a:chOff x="7221517" y="-507956"/>
            <a:chExt cx="2532725" cy="1881750"/>
          </a:xfrm>
        </p:grpSpPr>
        <p:sp>
          <p:nvSpPr>
            <p:cNvPr id="1095" name="Google Shape;1095;p30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30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30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30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30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30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30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30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30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30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5" name="Google Shape;1105;p30"/>
          <p:cNvGrpSpPr/>
          <p:nvPr/>
        </p:nvGrpSpPr>
        <p:grpSpPr>
          <a:xfrm flipH="1">
            <a:off x="7421542" y="4092619"/>
            <a:ext cx="2532725" cy="1881750"/>
            <a:chOff x="7221517" y="-507956"/>
            <a:chExt cx="2532725" cy="1881750"/>
          </a:xfrm>
        </p:grpSpPr>
        <p:sp>
          <p:nvSpPr>
            <p:cNvPr id="1106" name="Google Shape;1106;p30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30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30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0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30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30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30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0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0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0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6" name="Google Shape;1116;p30"/>
          <p:cNvGrpSpPr/>
          <p:nvPr/>
        </p:nvGrpSpPr>
        <p:grpSpPr>
          <a:xfrm>
            <a:off x="1531525" y="4798375"/>
            <a:ext cx="76825" cy="76800"/>
            <a:chOff x="3104875" y="1099400"/>
            <a:chExt cx="76825" cy="76800"/>
          </a:xfrm>
        </p:grpSpPr>
        <p:sp>
          <p:nvSpPr>
            <p:cNvPr id="1117" name="Google Shape;1117;p30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0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9" name="Google Shape;1119;p30"/>
          <p:cNvGrpSpPr/>
          <p:nvPr/>
        </p:nvGrpSpPr>
        <p:grpSpPr>
          <a:xfrm>
            <a:off x="8745875" y="2533350"/>
            <a:ext cx="76825" cy="76800"/>
            <a:chOff x="3104875" y="1099400"/>
            <a:chExt cx="76825" cy="76800"/>
          </a:xfrm>
        </p:grpSpPr>
        <p:sp>
          <p:nvSpPr>
            <p:cNvPr id="1120" name="Google Shape;1120;p30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0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2" name="Google Shape;1122;p30"/>
          <p:cNvGrpSpPr/>
          <p:nvPr/>
        </p:nvGrpSpPr>
        <p:grpSpPr>
          <a:xfrm>
            <a:off x="3576600" y="215950"/>
            <a:ext cx="76825" cy="76800"/>
            <a:chOff x="3104875" y="1099400"/>
            <a:chExt cx="76825" cy="76800"/>
          </a:xfrm>
        </p:grpSpPr>
        <p:sp>
          <p:nvSpPr>
            <p:cNvPr id="1123" name="Google Shape;1123;p30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0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125" name="Google Shape;1125;p30"/>
          <p:cNvPicPr preferRelativeResize="0"/>
          <p:nvPr/>
        </p:nvPicPr>
        <p:blipFill rotWithShape="1">
          <a:blip r:embed="rId3">
            <a:alphaModFix/>
          </a:blip>
          <a:srcRect l="15236" r="10474"/>
          <a:stretch/>
        </p:blipFill>
        <p:spPr>
          <a:xfrm>
            <a:off x="7421549" y="539509"/>
            <a:ext cx="1552574" cy="1390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7" name="Google Shape;1127;p31"/>
          <p:cNvGrpSpPr/>
          <p:nvPr/>
        </p:nvGrpSpPr>
        <p:grpSpPr>
          <a:xfrm>
            <a:off x="4780389" y="2513201"/>
            <a:ext cx="5036265" cy="4113315"/>
            <a:chOff x="4780389" y="2513201"/>
            <a:chExt cx="5036265" cy="4113315"/>
          </a:xfrm>
        </p:grpSpPr>
        <p:grpSp>
          <p:nvGrpSpPr>
            <p:cNvPr id="1128" name="Google Shape;1128;p31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1129" name="Google Shape;1129;p31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130" name="Google Shape;1130;p31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1131" name="Google Shape;1131;p31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1132" name="Google Shape;1132;p31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33" name="Google Shape;1133;p31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34" name="Google Shape;1134;p31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35" name="Google Shape;1135;p31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36" name="Google Shape;1136;p31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37" name="Google Shape;1137;p31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38" name="Google Shape;1138;p31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39" name="Google Shape;1139;p31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40" name="Google Shape;1140;p31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41" name="Google Shape;1141;p31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42" name="Google Shape;1142;p31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43" name="Google Shape;1143;p31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44" name="Google Shape;1144;p31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45" name="Google Shape;1145;p31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46" name="Google Shape;1146;p31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47" name="Google Shape;1147;p31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48" name="Google Shape;1148;p31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49" name="Google Shape;1149;p31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50" name="Google Shape;1150;p31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51" name="Google Shape;1151;p31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52" name="Google Shape;1152;p31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53" name="Google Shape;1153;p31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54" name="Google Shape;1154;p31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55" name="Google Shape;1155;p31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56" name="Google Shape;1156;p31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57" name="Google Shape;1157;p31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58" name="Google Shape;1158;p31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59" name="Google Shape;1159;p31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160" name="Google Shape;1160;p31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1" name="Google Shape;1161;p31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2" name="Google Shape;1162;p31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3" name="Google Shape;1163;p31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4" name="Google Shape;1164;p31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5" name="Google Shape;1165;p31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6" name="Google Shape;1166;p31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7" name="Google Shape;1167;p31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1168" name="Google Shape;1168;p31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1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1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1" name="Google Shape;1171;p31"/>
          <p:cNvGrpSpPr/>
          <p:nvPr/>
        </p:nvGrpSpPr>
        <p:grpSpPr>
          <a:xfrm>
            <a:off x="-3382536" y="-1517162"/>
            <a:ext cx="5036265" cy="4113315"/>
            <a:chOff x="4780389" y="2513201"/>
            <a:chExt cx="5036265" cy="4113315"/>
          </a:xfrm>
        </p:grpSpPr>
        <p:grpSp>
          <p:nvGrpSpPr>
            <p:cNvPr id="1172" name="Google Shape;1172;p31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1173" name="Google Shape;1173;p31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174" name="Google Shape;1174;p31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1175" name="Google Shape;1175;p31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1176" name="Google Shape;1176;p31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77" name="Google Shape;1177;p31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78" name="Google Shape;1178;p31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79" name="Google Shape;1179;p31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80" name="Google Shape;1180;p31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81" name="Google Shape;1181;p31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82" name="Google Shape;1182;p31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83" name="Google Shape;1183;p31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84" name="Google Shape;1184;p31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85" name="Google Shape;1185;p31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86" name="Google Shape;1186;p31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87" name="Google Shape;1187;p31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88" name="Google Shape;1188;p31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89" name="Google Shape;1189;p31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0" name="Google Shape;1190;p31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1" name="Google Shape;1191;p31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2" name="Google Shape;1192;p31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3" name="Google Shape;1193;p31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4" name="Google Shape;1194;p31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5" name="Google Shape;1195;p31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6" name="Google Shape;1196;p31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7" name="Google Shape;1197;p31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8" name="Google Shape;1198;p31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9" name="Google Shape;1199;p31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00" name="Google Shape;1200;p31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01" name="Google Shape;1201;p31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02" name="Google Shape;1202;p31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03" name="Google Shape;1203;p31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204" name="Google Shape;1204;p31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5" name="Google Shape;1205;p31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6" name="Google Shape;1206;p31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7" name="Google Shape;1207;p31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8" name="Google Shape;1208;p31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9" name="Google Shape;1209;p31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0" name="Google Shape;1210;p31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1" name="Google Shape;1211;p31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1212" name="Google Shape;1212;p31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31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31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5" name="Google Shape;1215;p31"/>
          <p:cNvGrpSpPr/>
          <p:nvPr/>
        </p:nvGrpSpPr>
        <p:grpSpPr>
          <a:xfrm>
            <a:off x="274225" y="2188525"/>
            <a:ext cx="76825" cy="76800"/>
            <a:chOff x="3104875" y="1099400"/>
            <a:chExt cx="76825" cy="76800"/>
          </a:xfrm>
        </p:grpSpPr>
        <p:sp>
          <p:nvSpPr>
            <p:cNvPr id="1216" name="Google Shape;1216;p31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31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8" name="Google Shape;1218;p31"/>
          <p:cNvGrpSpPr/>
          <p:nvPr/>
        </p:nvGrpSpPr>
        <p:grpSpPr>
          <a:xfrm>
            <a:off x="3783350" y="4781250"/>
            <a:ext cx="76825" cy="76800"/>
            <a:chOff x="3104875" y="1099400"/>
            <a:chExt cx="76825" cy="76800"/>
          </a:xfrm>
        </p:grpSpPr>
        <p:sp>
          <p:nvSpPr>
            <p:cNvPr id="1219" name="Google Shape;1219;p31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31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1" name="Google Shape;1221;p31"/>
          <p:cNvGrpSpPr/>
          <p:nvPr/>
        </p:nvGrpSpPr>
        <p:grpSpPr>
          <a:xfrm>
            <a:off x="7034175" y="263575"/>
            <a:ext cx="76825" cy="76800"/>
            <a:chOff x="3104875" y="1099400"/>
            <a:chExt cx="76825" cy="76800"/>
          </a:xfrm>
        </p:grpSpPr>
        <p:sp>
          <p:nvSpPr>
            <p:cNvPr id="1222" name="Google Shape;1222;p31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31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224" name="Google Shape;1224;p31"/>
          <p:cNvPicPr preferRelativeResize="0"/>
          <p:nvPr/>
        </p:nvPicPr>
        <p:blipFill rotWithShape="1">
          <a:blip r:embed="rId2">
            <a:alphaModFix/>
          </a:blip>
          <a:srcRect l="24331" t="5721" r="23342" b="4591"/>
          <a:stretch/>
        </p:blipFill>
        <p:spPr>
          <a:xfrm rot="2268302">
            <a:off x="204037" y="2189887"/>
            <a:ext cx="1857374" cy="1790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5" name="Google Shape;1225;p31"/>
          <p:cNvPicPr preferRelativeResize="0"/>
          <p:nvPr/>
        </p:nvPicPr>
        <p:blipFill rotWithShape="1">
          <a:blip r:embed="rId3">
            <a:alphaModFix/>
          </a:blip>
          <a:srcRect l="18647" t="7960" r="8852" b="8336"/>
          <a:stretch/>
        </p:blipFill>
        <p:spPr>
          <a:xfrm rot="-1406513">
            <a:off x="899285" y="427425"/>
            <a:ext cx="1175233" cy="763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6" name="Google Shape;1226;p31"/>
          <p:cNvPicPr preferRelativeResize="0"/>
          <p:nvPr/>
        </p:nvPicPr>
        <p:blipFill rotWithShape="1">
          <a:blip r:embed="rId4">
            <a:alphaModFix/>
          </a:blip>
          <a:srcRect l="25537" t="7152" r="23467" b="5838"/>
          <a:stretch/>
        </p:blipFill>
        <p:spPr>
          <a:xfrm>
            <a:off x="6925599" y="755225"/>
            <a:ext cx="1920000" cy="1842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7" name="Google Shape;1227;p31"/>
          <p:cNvPicPr preferRelativeResize="0"/>
          <p:nvPr/>
        </p:nvPicPr>
        <p:blipFill rotWithShape="1">
          <a:blip r:embed="rId5">
            <a:alphaModFix/>
          </a:blip>
          <a:srcRect l="15236" r="10474"/>
          <a:stretch/>
        </p:blipFill>
        <p:spPr>
          <a:xfrm rot="1220421">
            <a:off x="6684874" y="2035009"/>
            <a:ext cx="1552575" cy="139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8" name="Google Shape;1228;p31"/>
          <p:cNvPicPr preferRelativeResize="0"/>
          <p:nvPr/>
        </p:nvPicPr>
        <p:blipFill rotWithShape="1">
          <a:blip r:embed="rId6">
            <a:alphaModFix/>
          </a:blip>
          <a:srcRect l="22009" r="18455"/>
          <a:stretch/>
        </p:blipFill>
        <p:spPr>
          <a:xfrm rot="-1592621">
            <a:off x="1473480" y="2658333"/>
            <a:ext cx="903663" cy="8538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23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842" name="Google Shape;842;p23"/>
          <p:cNvSpPr txBox="1">
            <a:spLocks noGrp="1"/>
          </p:cNvSpPr>
          <p:nvPr>
            <p:ph type="subTitle" idx="1"/>
          </p:nvPr>
        </p:nvSpPr>
        <p:spPr>
          <a:xfrm>
            <a:off x="1755325" y="2204775"/>
            <a:ext cx="2595000" cy="48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3" name="Google Shape;843;p23"/>
          <p:cNvSpPr txBox="1">
            <a:spLocks noGrp="1"/>
          </p:cNvSpPr>
          <p:nvPr>
            <p:ph type="subTitle" idx="2"/>
          </p:nvPr>
        </p:nvSpPr>
        <p:spPr>
          <a:xfrm>
            <a:off x="4793684" y="2204775"/>
            <a:ext cx="2595000" cy="48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4" name="Google Shape;844;p23"/>
          <p:cNvSpPr txBox="1">
            <a:spLocks noGrp="1"/>
          </p:cNvSpPr>
          <p:nvPr>
            <p:ph type="subTitle" idx="3"/>
          </p:nvPr>
        </p:nvSpPr>
        <p:spPr>
          <a:xfrm>
            <a:off x="1755325" y="3638175"/>
            <a:ext cx="2595000" cy="48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5" name="Google Shape;845;p23"/>
          <p:cNvSpPr txBox="1">
            <a:spLocks noGrp="1"/>
          </p:cNvSpPr>
          <p:nvPr>
            <p:ph type="subTitle" idx="4"/>
          </p:nvPr>
        </p:nvSpPr>
        <p:spPr>
          <a:xfrm>
            <a:off x="4793684" y="3638175"/>
            <a:ext cx="2595000" cy="48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6" name="Google Shape;846;p23"/>
          <p:cNvSpPr txBox="1">
            <a:spLocks noGrp="1"/>
          </p:cNvSpPr>
          <p:nvPr>
            <p:ph type="subTitle" idx="5"/>
          </p:nvPr>
        </p:nvSpPr>
        <p:spPr>
          <a:xfrm>
            <a:off x="1755325" y="1747575"/>
            <a:ext cx="25950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1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47" name="Google Shape;847;p23"/>
          <p:cNvSpPr txBox="1">
            <a:spLocks noGrp="1"/>
          </p:cNvSpPr>
          <p:nvPr>
            <p:ph type="subTitle" idx="6"/>
          </p:nvPr>
        </p:nvSpPr>
        <p:spPr>
          <a:xfrm>
            <a:off x="1755325" y="3180975"/>
            <a:ext cx="25950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1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48" name="Google Shape;848;p23"/>
          <p:cNvSpPr txBox="1">
            <a:spLocks noGrp="1"/>
          </p:cNvSpPr>
          <p:nvPr>
            <p:ph type="subTitle" idx="7"/>
          </p:nvPr>
        </p:nvSpPr>
        <p:spPr>
          <a:xfrm>
            <a:off x="4793680" y="1747575"/>
            <a:ext cx="25950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1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49" name="Google Shape;849;p23"/>
          <p:cNvSpPr txBox="1">
            <a:spLocks noGrp="1"/>
          </p:cNvSpPr>
          <p:nvPr>
            <p:ph type="subTitle" idx="8"/>
          </p:nvPr>
        </p:nvSpPr>
        <p:spPr>
          <a:xfrm>
            <a:off x="4793680" y="3180975"/>
            <a:ext cx="25950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1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850" name="Google Shape;850;p23"/>
          <p:cNvGrpSpPr/>
          <p:nvPr/>
        </p:nvGrpSpPr>
        <p:grpSpPr>
          <a:xfrm flipH="1">
            <a:off x="-884258" y="-507956"/>
            <a:ext cx="2532725" cy="1881750"/>
            <a:chOff x="7221517" y="-507956"/>
            <a:chExt cx="2532725" cy="1881750"/>
          </a:xfrm>
        </p:grpSpPr>
        <p:sp>
          <p:nvSpPr>
            <p:cNvPr id="851" name="Google Shape;851;p23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3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23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23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23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23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3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3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23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23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1" name="Google Shape;861;p23"/>
          <p:cNvGrpSpPr/>
          <p:nvPr/>
        </p:nvGrpSpPr>
        <p:grpSpPr>
          <a:xfrm flipH="1">
            <a:off x="7421542" y="4092619"/>
            <a:ext cx="2532725" cy="1881750"/>
            <a:chOff x="7221517" y="-507956"/>
            <a:chExt cx="2532725" cy="1881750"/>
          </a:xfrm>
        </p:grpSpPr>
        <p:sp>
          <p:nvSpPr>
            <p:cNvPr id="862" name="Google Shape;862;p23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3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23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3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3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3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3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23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23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23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210791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5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5"/>
          <p:cNvSpPr txBox="1">
            <a:spLocks noGrp="1"/>
          </p:cNvSpPr>
          <p:nvPr>
            <p:ph type="subTitle" idx="1"/>
          </p:nvPr>
        </p:nvSpPr>
        <p:spPr>
          <a:xfrm>
            <a:off x="5055188" y="3185018"/>
            <a:ext cx="2505600" cy="111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06" name="Google Shape;206;p5"/>
          <p:cNvSpPr txBox="1">
            <a:spLocks noGrp="1"/>
          </p:cNvSpPr>
          <p:nvPr>
            <p:ph type="subTitle" idx="2"/>
          </p:nvPr>
        </p:nvSpPr>
        <p:spPr>
          <a:xfrm>
            <a:off x="1583213" y="3184997"/>
            <a:ext cx="2505600" cy="11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07" name="Google Shape;207;p5"/>
          <p:cNvSpPr txBox="1">
            <a:spLocks noGrp="1"/>
          </p:cNvSpPr>
          <p:nvPr>
            <p:ph type="subTitle" idx="3"/>
          </p:nvPr>
        </p:nvSpPr>
        <p:spPr>
          <a:xfrm>
            <a:off x="5055188" y="2727841"/>
            <a:ext cx="25056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1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08" name="Google Shape;208;p5"/>
          <p:cNvSpPr txBox="1">
            <a:spLocks noGrp="1"/>
          </p:cNvSpPr>
          <p:nvPr>
            <p:ph type="subTitle" idx="4"/>
          </p:nvPr>
        </p:nvSpPr>
        <p:spPr>
          <a:xfrm>
            <a:off x="1583213" y="2727841"/>
            <a:ext cx="25056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1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209" name="Google Shape;209;p5"/>
          <p:cNvGrpSpPr/>
          <p:nvPr/>
        </p:nvGrpSpPr>
        <p:grpSpPr>
          <a:xfrm>
            <a:off x="7421542" y="-507956"/>
            <a:ext cx="2532725" cy="1881750"/>
            <a:chOff x="7221517" y="-507956"/>
            <a:chExt cx="2532725" cy="1881750"/>
          </a:xfrm>
        </p:grpSpPr>
        <p:sp>
          <p:nvSpPr>
            <p:cNvPr id="210" name="Google Shape;210;p5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5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5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5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5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5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5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5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5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5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0" name="Google Shape;220;p5"/>
          <p:cNvGrpSpPr/>
          <p:nvPr/>
        </p:nvGrpSpPr>
        <p:grpSpPr>
          <a:xfrm>
            <a:off x="-884258" y="4092619"/>
            <a:ext cx="2532725" cy="1881750"/>
            <a:chOff x="7221517" y="-507956"/>
            <a:chExt cx="2532725" cy="1881750"/>
          </a:xfrm>
        </p:grpSpPr>
        <p:sp>
          <p:nvSpPr>
            <p:cNvPr id="221" name="Google Shape;221;p5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5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5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5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5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5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5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5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5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5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21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786" name="Google Shape;786;p21"/>
          <p:cNvSpPr txBox="1">
            <a:spLocks noGrp="1"/>
          </p:cNvSpPr>
          <p:nvPr>
            <p:ph type="subTitle" idx="1"/>
          </p:nvPr>
        </p:nvSpPr>
        <p:spPr>
          <a:xfrm>
            <a:off x="5046298" y="1571625"/>
            <a:ext cx="3383400" cy="280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◆"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87" name="Google Shape;787;p21"/>
          <p:cNvSpPr txBox="1">
            <a:spLocks noGrp="1"/>
          </p:cNvSpPr>
          <p:nvPr>
            <p:ph type="subTitle" idx="2"/>
          </p:nvPr>
        </p:nvSpPr>
        <p:spPr>
          <a:xfrm>
            <a:off x="714475" y="1571625"/>
            <a:ext cx="3383400" cy="280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◆"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788" name="Google Shape;788;p21"/>
          <p:cNvGrpSpPr/>
          <p:nvPr/>
        </p:nvGrpSpPr>
        <p:grpSpPr>
          <a:xfrm>
            <a:off x="7488217" y="-507956"/>
            <a:ext cx="2532725" cy="1881750"/>
            <a:chOff x="7221517" y="-507956"/>
            <a:chExt cx="2532725" cy="1881750"/>
          </a:xfrm>
        </p:grpSpPr>
        <p:sp>
          <p:nvSpPr>
            <p:cNvPr id="789" name="Google Shape;789;p21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1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1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21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21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21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21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1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1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21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9" name="Google Shape;799;p21"/>
          <p:cNvGrpSpPr/>
          <p:nvPr/>
        </p:nvGrpSpPr>
        <p:grpSpPr>
          <a:xfrm flipH="1">
            <a:off x="-969983" y="-507956"/>
            <a:ext cx="2532725" cy="1881750"/>
            <a:chOff x="7221517" y="-507956"/>
            <a:chExt cx="2532725" cy="1881750"/>
          </a:xfrm>
        </p:grpSpPr>
        <p:sp>
          <p:nvSpPr>
            <p:cNvPr id="800" name="Google Shape;800;p21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21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21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21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21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21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21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21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1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21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43600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6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233" name="Google Shape;233;p6"/>
          <p:cNvGrpSpPr/>
          <p:nvPr/>
        </p:nvGrpSpPr>
        <p:grpSpPr>
          <a:xfrm>
            <a:off x="8353997" y="-383894"/>
            <a:ext cx="1346103" cy="1863890"/>
            <a:chOff x="8353997" y="-383894"/>
            <a:chExt cx="1346103" cy="1863890"/>
          </a:xfrm>
        </p:grpSpPr>
        <p:sp>
          <p:nvSpPr>
            <p:cNvPr id="234" name="Google Shape;234;p6"/>
            <p:cNvSpPr/>
            <p:nvPr/>
          </p:nvSpPr>
          <p:spPr>
            <a:xfrm rot="10515604" flipH="1">
              <a:off x="8395233" y="733291"/>
              <a:ext cx="650155" cy="721075"/>
            </a:xfrm>
            <a:custGeom>
              <a:avLst/>
              <a:gdLst/>
              <a:ahLst/>
              <a:cxnLst/>
              <a:rect l="l" t="t" r="r" b="b"/>
              <a:pathLst>
                <a:path w="26008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6"/>
            <p:cNvSpPr/>
            <p:nvPr/>
          </p:nvSpPr>
          <p:spPr>
            <a:xfrm rot="10515604" flipH="1">
              <a:off x="9021238" y="726016"/>
              <a:ext cx="650180" cy="721100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9" y="20743"/>
                  </a:moveTo>
                  <a:lnTo>
                    <a:pt x="24981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6"/>
            <p:cNvSpPr/>
            <p:nvPr/>
          </p:nvSpPr>
          <p:spPr>
            <a:xfrm rot="10515604" flipH="1">
              <a:off x="8701958" y="187502"/>
              <a:ext cx="650180" cy="721075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0" y="8102"/>
                  </a:lnTo>
                  <a:lnTo>
                    <a:pt x="1028" y="22525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6"/>
            <p:cNvSpPr/>
            <p:nvPr/>
          </p:nvSpPr>
          <p:spPr>
            <a:xfrm rot="10515604" flipH="1">
              <a:off x="8382677" y="-351036"/>
              <a:ext cx="650155" cy="721075"/>
            </a:xfrm>
            <a:custGeom>
              <a:avLst/>
              <a:gdLst/>
              <a:ahLst/>
              <a:cxnLst/>
              <a:rect l="l" t="t" r="r" b="b"/>
              <a:pathLst>
                <a:path w="26008" h="28845" fill="none" extrusionOk="0">
                  <a:moveTo>
                    <a:pt x="26008" y="20743"/>
                  </a:moveTo>
                  <a:lnTo>
                    <a:pt x="24980" y="6320"/>
                  </a:lnTo>
                  <a:lnTo>
                    <a:pt x="11975" y="1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2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6"/>
            <p:cNvSpPr/>
            <p:nvPr/>
          </p:nvSpPr>
          <p:spPr>
            <a:xfrm rot="10515604" flipH="1">
              <a:off x="9008685" y="-358263"/>
              <a:ext cx="650205" cy="721050"/>
            </a:xfrm>
            <a:custGeom>
              <a:avLst/>
              <a:gdLst/>
              <a:ahLst/>
              <a:cxnLst/>
              <a:rect l="l" t="t" r="r" b="b"/>
              <a:pathLst>
                <a:path w="26010" h="28844" fill="none" extrusionOk="0">
                  <a:moveTo>
                    <a:pt x="26009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6"/>
            <p:cNvSpPr/>
            <p:nvPr/>
          </p:nvSpPr>
          <p:spPr>
            <a:xfrm rot="10515604" flipH="1">
              <a:off x="8988035" y="-202012"/>
              <a:ext cx="57071" cy="57046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6"/>
            <p:cNvSpPr/>
            <p:nvPr/>
          </p:nvSpPr>
          <p:spPr>
            <a:xfrm rot="10515604" flipH="1">
              <a:off x="9613745" y="157612"/>
              <a:ext cx="57046" cy="57071"/>
            </a:xfrm>
            <a:custGeom>
              <a:avLst/>
              <a:gdLst/>
              <a:ahLst/>
              <a:cxnLst/>
              <a:rect l="l" t="t" r="r" b="b"/>
              <a:pathLst>
                <a:path w="2282" h="2283" extrusionOk="0">
                  <a:moveTo>
                    <a:pt x="1142" y="0"/>
                  </a:moveTo>
                  <a:cubicBezTo>
                    <a:pt x="512" y="0"/>
                    <a:pt x="1" y="511"/>
                    <a:pt x="1" y="1141"/>
                  </a:cubicBezTo>
                  <a:cubicBezTo>
                    <a:pt x="1" y="1771"/>
                    <a:pt x="512" y="2282"/>
                    <a:pt x="1142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6"/>
            <p:cNvSpPr/>
            <p:nvPr/>
          </p:nvSpPr>
          <p:spPr>
            <a:xfrm rot="10515604" flipH="1">
              <a:off x="9310934" y="707795"/>
              <a:ext cx="57021" cy="57071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2" name="Google Shape;242;p6"/>
          <p:cNvSpPr/>
          <p:nvPr/>
        </p:nvSpPr>
        <p:spPr>
          <a:xfrm rot="10515604" flipH="1">
            <a:off x="8362734" y="-200629"/>
            <a:ext cx="57046" cy="57046"/>
          </a:xfrm>
          <a:custGeom>
            <a:avLst/>
            <a:gdLst/>
            <a:ahLst/>
            <a:cxnLst/>
            <a:rect l="l" t="t" r="r" b="b"/>
            <a:pathLst>
              <a:path w="2282" h="2282" extrusionOk="0">
                <a:moveTo>
                  <a:pt x="1141" y="0"/>
                </a:moveTo>
                <a:cubicBezTo>
                  <a:pt x="511" y="0"/>
                  <a:pt x="0" y="511"/>
                  <a:pt x="0" y="1141"/>
                </a:cubicBezTo>
                <a:cubicBezTo>
                  <a:pt x="0" y="1770"/>
                  <a:pt x="511" y="2281"/>
                  <a:pt x="1141" y="2281"/>
                </a:cubicBezTo>
                <a:cubicBezTo>
                  <a:pt x="1772" y="2281"/>
                  <a:pt x="2281" y="1770"/>
                  <a:pt x="2281" y="1141"/>
                </a:cubicBezTo>
                <a:cubicBezTo>
                  <a:pt x="2281" y="511"/>
                  <a:pt x="1772" y="0"/>
                  <a:pt x="114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8"/>
          <p:cNvSpPr txBox="1">
            <a:spLocks noGrp="1"/>
          </p:cNvSpPr>
          <p:nvPr>
            <p:ph type="title"/>
          </p:nvPr>
        </p:nvSpPr>
        <p:spPr>
          <a:xfrm>
            <a:off x="943050" y="1307100"/>
            <a:ext cx="72579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8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336" name="Google Shape;336;p8"/>
          <p:cNvGrpSpPr/>
          <p:nvPr/>
        </p:nvGrpSpPr>
        <p:grpSpPr>
          <a:xfrm>
            <a:off x="5478864" y="2056701"/>
            <a:ext cx="5036265" cy="4113315"/>
            <a:chOff x="4780389" y="2513201"/>
            <a:chExt cx="5036265" cy="4113315"/>
          </a:xfrm>
        </p:grpSpPr>
        <p:grpSp>
          <p:nvGrpSpPr>
            <p:cNvPr id="337" name="Google Shape;337;p8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338" name="Google Shape;338;p8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39" name="Google Shape;339;p8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340" name="Google Shape;340;p8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341" name="Google Shape;341;p8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42" name="Google Shape;342;p8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43" name="Google Shape;343;p8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44" name="Google Shape;344;p8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45" name="Google Shape;345;p8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46" name="Google Shape;346;p8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47" name="Google Shape;347;p8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48" name="Google Shape;348;p8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49" name="Google Shape;349;p8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50" name="Google Shape;350;p8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51" name="Google Shape;351;p8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52" name="Google Shape;352;p8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53" name="Google Shape;353;p8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54" name="Google Shape;354;p8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55" name="Google Shape;355;p8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56" name="Google Shape;356;p8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57" name="Google Shape;357;p8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58" name="Google Shape;358;p8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59" name="Google Shape;359;p8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0" name="Google Shape;360;p8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1" name="Google Shape;361;p8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2" name="Google Shape;362;p8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3" name="Google Shape;363;p8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4" name="Google Shape;364;p8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5" name="Google Shape;365;p8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6" name="Google Shape;366;p8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7" name="Google Shape;367;p8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8" name="Google Shape;368;p8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369" name="Google Shape;369;p8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0" name="Google Shape;370;p8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1" name="Google Shape;371;p8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" name="Google Shape;372;p8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3" name="Google Shape;373;p8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4" name="Google Shape;374;p8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5" name="Google Shape;375;p8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6" name="Google Shape;376;p8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377" name="Google Shape;377;p8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8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8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0" name="Google Shape;380;p8"/>
          <p:cNvGrpSpPr/>
          <p:nvPr/>
        </p:nvGrpSpPr>
        <p:grpSpPr>
          <a:xfrm>
            <a:off x="-128336" y="-2516262"/>
            <a:ext cx="5036265" cy="4113315"/>
            <a:chOff x="4780389" y="2513201"/>
            <a:chExt cx="5036265" cy="4113315"/>
          </a:xfrm>
        </p:grpSpPr>
        <p:grpSp>
          <p:nvGrpSpPr>
            <p:cNvPr id="381" name="Google Shape;381;p8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382" name="Google Shape;382;p8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83" name="Google Shape;383;p8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384" name="Google Shape;384;p8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385" name="Google Shape;385;p8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86" name="Google Shape;386;p8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87" name="Google Shape;387;p8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88" name="Google Shape;388;p8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89" name="Google Shape;389;p8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90" name="Google Shape;390;p8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91" name="Google Shape;391;p8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92" name="Google Shape;392;p8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93" name="Google Shape;393;p8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94" name="Google Shape;394;p8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95" name="Google Shape;395;p8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96" name="Google Shape;396;p8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97" name="Google Shape;397;p8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98" name="Google Shape;398;p8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99" name="Google Shape;399;p8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0" name="Google Shape;400;p8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1" name="Google Shape;401;p8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2" name="Google Shape;402;p8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3" name="Google Shape;403;p8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4" name="Google Shape;404;p8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5" name="Google Shape;405;p8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6" name="Google Shape;406;p8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7" name="Google Shape;407;p8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8" name="Google Shape;408;p8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9" name="Google Shape;409;p8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0" name="Google Shape;410;p8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1" name="Google Shape;411;p8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2" name="Google Shape;412;p8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413" name="Google Shape;413;p8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4" name="Google Shape;414;p8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5" name="Google Shape;415;p8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6" name="Google Shape;416;p8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7" name="Google Shape;417;p8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8" name="Google Shape;418;p8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9" name="Google Shape;419;p8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0" name="Google Shape;420;p8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421" name="Google Shape;421;p8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8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8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9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1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426" name="Google Shape;426;p9"/>
          <p:cNvSpPr txBox="1">
            <a:spLocks noGrp="1"/>
          </p:cNvSpPr>
          <p:nvPr>
            <p:ph type="subTitle" idx="1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3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3"/>
          <p:cNvSpPr txBox="1">
            <a:spLocks noGrp="1"/>
          </p:cNvSpPr>
          <p:nvPr>
            <p:ph type="subTitle" idx="1"/>
          </p:nvPr>
        </p:nvSpPr>
        <p:spPr>
          <a:xfrm>
            <a:off x="5784713" y="1520950"/>
            <a:ext cx="2468700" cy="4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9" name="Google Shape;539;p13"/>
          <p:cNvSpPr txBox="1">
            <a:spLocks noGrp="1"/>
          </p:cNvSpPr>
          <p:nvPr>
            <p:ph type="title" idx="2" hasCustomPrompt="1"/>
          </p:nvPr>
        </p:nvSpPr>
        <p:spPr>
          <a:xfrm>
            <a:off x="890575" y="1520950"/>
            <a:ext cx="976800" cy="484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40" name="Google Shape;540;p13"/>
          <p:cNvSpPr txBox="1">
            <a:spLocks noGrp="1"/>
          </p:cNvSpPr>
          <p:nvPr>
            <p:ph type="subTitle" idx="3"/>
          </p:nvPr>
        </p:nvSpPr>
        <p:spPr>
          <a:xfrm>
            <a:off x="1954644" y="1520950"/>
            <a:ext cx="3742800" cy="4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1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41" name="Google Shape;541;p13"/>
          <p:cNvSpPr txBox="1">
            <a:spLocks noGrp="1"/>
          </p:cNvSpPr>
          <p:nvPr>
            <p:ph type="subTitle" idx="4"/>
          </p:nvPr>
        </p:nvSpPr>
        <p:spPr>
          <a:xfrm>
            <a:off x="5784713" y="2154035"/>
            <a:ext cx="2468700" cy="4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2" name="Google Shape;542;p13"/>
          <p:cNvSpPr txBox="1">
            <a:spLocks noGrp="1"/>
          </p:cNvSpPr>
          <p:nvPr>
            <p:ph type="title" idx="5" hasCustomPrompt="1"/>
          </p:nvPr>
        </p:nvSpPr>
        <p:spPr>
          <a:xfrm>
            <a:off x="890575" y="2154035"/>
            <a:ext cx="976800" cy="484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43" name="Google Shape;543;p13"/>
          <p:cNvSpPr txBox="1">
            <a:spLocks noGrp="1"/>
          </p:cNvSpPr>
          <p:nvPr>
            <p:ph type="subTitle" idx="6"/>
          </p:nvPr>
        </p:nvSpPr>
        <p:spPr>
          <a:xfrm>
            <a:off x="1954644" y="2154035"/>
            <a:ext cx="3742800" cy="4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1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44" name="Google Shape;544;p13"/>
          <p:cNvSpPr txBox="1">
            <a:spLocks noGrp="1"/>
          </p:cNvSpPr>
          <p:nvPr>
            <p:ph type="subTitle" idx="7"/>
          </p:nvPr>
        </p:nvSpPr>
        <p:spPr>
          <a:xfrm>
            <a:off x="5784713" y="2787120"/>
            <a:ext cx="2468700" cy="4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5" name="Google Shape;545;p13"/>
          <p:cNvSpPr txBox="1">
            <a:spLocks noGrp="1"/>
          </p:cNvSpPr>
          <p:nvPr>
            <p:ph type="title" idx="8" hasCustomPrompt="1"/>
          </p:nvPr>
        </p:nvSpPr>
        <p:spPr>
          <a:xfrm>
            <a:off x="890575" y="2787120"/>
            <a:ext cx="976800" cy="484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46" name="Google Shape;546;p13"/>
          <p:cNvSpPr txBox="1">
            <a:spLocks noGrp="1"/>
          </p:cNvSpPr>
          <p:nvPr>
            <p:ph type="subTitle" idx="9"/>
          </p:nvPr>
        </p:nvSpPr>
        <p:spPr>
          <a:xfrm>
            <a:off x="1954644" y="2787120"/>
            <a:ext cx="3742800" cy="4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1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47" name="Google Shape;547;p13"/>
          <p:cNvSpPr txBox="1">
            <a:spLocks noGrp="1"/>
          </p:cNvSpPr>
          <p:nvPr>
            <p:ph type="subTitle" idx="13"/>
          </p:nvPr>
        </p:nvSpPr>
        <p:spPr>
          <a:xfrm>
            <a:off x="5784713" y="3420205"/>
            <a:ext cx="2468700" cy="4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8" name="Google Shape;548;p13"/>
          <p:cNvSpPr txBox="1">
            <a:spLocks noGrp="1"/>
          </p:cNvSpPr>
          <p:nvPr>
            <p:ph type="title" idx="14" hasCustomPrompt="1"/>
          </p:nvPr>
        </p:nvSpPr>
        <p:spPr>
          <a:xfrm>
            <a:off x="890575" y="3420205"/>
            <a:ext cx="976800" cy="484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49" name="Google Shape;549;p13"/>
          <p:cNvSpPr txBox="1">
            <a:spLocks noGrp="1"/>
          </p:cNvSpPr>
          <p:nvPr>
            <p:ph type="subTitle" idx="15"/>
          </p:nvPr>
        </p:nvSpPr>
        <p:spPr>
          <a:xfrm>
            <a:off x="1954644" y="3420205"/>
            <a:ext cx="3742800" cy="4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1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50" name="Google Shape;550;p13"/>
          <p:cNvSpPr txBox="1">
            <a:spLocks noGrp="1"/>
          </p:cNvSpPr>
          <p:nvPr>
            <p:ph type="subTitle" idx="16"/>
          </p:nvPr>
        </p:nvSpPr>
        <p:spPr>
          <a:xfrm>
            <a:off x="5784713" y="4053290"/>
            <a:ext cx="2468700" cy="4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1" name="Google Shape;551;p13"/>
          <p:cNvSpPr txBox="1">
            <a:spLocks noGrp="1"/>
          </p:cNvSpPr>
          <p:nvPr>
            <p:ph type="title" idx="17" hasCustomPrompt="1"/>
          </p:nvPr>
        </p:nvSpPr>
        <p:spPr>
          <a:xfrm>
            <a:off x="890575" y="4053290"/>
            <a:ext cx="976800" cy="484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52" name="Google Shape;552;p13"/>
          <p:cNvSpPr txBox="1">
            <a:spLocks noGrp="1"/>
          </p:cNvSpPr>
          <p:nvPr>
            <p:ph type="subTitle" idx="18"/>
          </p:nvPr>
        </p:nvSpPr>
        <p:spPr>
          <a:xfrm>
            <a:off x="1954644" y="4053290"/>
            <a:ext cx="3742800" cy="4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1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553" name="Google Shape;553;p13"/>
          <p:cNvGrpSpPr/>
          <p:nvPr/>
        </p:nvGrpSpPr>
        <p:grpSpPr>
          <a:xfrm>
            <a:off x="-3773061" y="-978862"/>
            <a:ext cx="5036265" cy="4113315"/>
            <a:chOff x="4780389" y="2513201"/>
            <a:chExt cx="5036265" cy="4113315"/>
          </a:xfrm>
        </p:grpSpPr>
        <p:grpSp>
          <p:nvGrpSpPr>
            <p:cNvPr id="554" name="Google Shape;554;p13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555" name="Google Shape;555;p13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56" name="Google Shape;556;p13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557" name="Google Shape;557;p13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558" name="Google Shape;558;p13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9" name="Google Shape;559;p13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0" name="Google Shape;560;p13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1" name="Google Shape;561;p13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2" name="Google Shape;562;p13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3" name="Google Shape;563;p13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4" name="Google Shape;564;p13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5" name="Google Shape;565;p13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6" name="Google Shape;566;p13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7" name="Google Shape;567;p13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8" name="Google Shape;568;p13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9" name="Google Shape;569;p13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0" name="Google Shape;570;p13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1" name="Google Shape;571;p13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2" name="Google Shape;572;p13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3" name="Google Shape;573;p13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4" name="Google Shape;574;p13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5" name="Google Shape;575;p13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6" name="Google Shape;576;p13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7" name="Google Shape;577;p13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8" name="Google Shape;578;p13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9" name="Google Shape;579;p13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80" name="Google Shape;580;p13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81" name="Google Shape;581;p13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82" name="Google Shape;582;p13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83" name="Google Shape;583;p13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84" name="Google Shape;584;p13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85" name="Google Shape;585;p13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586" name="Google Shape;586;p13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7" name="Google Shape;587;p13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8" name="Google Shape;588;p13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9" name="Google Shape;589;p13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0" name="Google Shape;590;p13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1" name="Google Shape;591;p13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2" name="Google Shape;592;p13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3" name="Google Shape;593;p13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594" name="Google Shape;594;p13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13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13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14"/>
          <p:cNvSpPr txBox="1">
            <a:spLocks noGrp="1"/>
          </p:cNvSpPr>
          <p:nvPr>
            <p:ph type="title"/>
          </p:nvPr>
        </p:nvSpPr>
        <p:spPr>
          <a:xfrm>
            <a:off x="3424066" y="3475500"/>
            <a:ext cx="50067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99" name="Google Shape;599;p14"/>
          <p:cNvSpPr txBox="1">
            <a:spLocks noGrp="1"/>
          </p:cNvSpPr>
          <p:nvPr>
            <p:ph type="subTitle" idx="1"/>
          </p:nvPr>
        </p:nvSpPr>
        <p:spPr>
          <a:xfrm>
            <a:off x="3423950" y="1025400"/>
            <a:ext cx="5006700" cy="245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600" name="Google Shape;600;p14"/>
          <p:cNvGrpSpPr/>
          <p:nvPr/>
        </p:nvGrpSpPr>
        <p:grpSpPr>
          <a:xfrm>
            <a:off x="7107962" y="-355553"/>
            <a:ext cx="1934332" cy="1332011"/>
            <a:chOff x="7107962" y="-355553"/>
            <a:chExt cx="1934332" cy="1332011"/>
          </a:xfrm>
        </p:grpSpPr>
        <p:sp>
          <p:nvSpPr>
            <p:cNvPr id="601" name="Google Shape;601;p14"/>
            <p:cNvSpPr/>
            <p:nvPr/>
          </p:nvSpPr>
          <p:spPr>
            <a:xfrm rot="-157512" flipH="1">
              <a:off x="7124135" y="209124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14"/>
            <p:cNvSpPr/>
            <p:nvPr/>
          </p:nvSpPr>
          <p:spPr>
            <a:xfrm rot="-157512" flipH="1">
              <a:off x="7112323" y="35256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14"/>
            <p:cNvSpPr/>
            <p:nvPr/>
          </p:nvSpPr>
          <p:spPr>
            <a:xfrm rot="-157512" flipH="1">
              <a:off x="7729061" y="729798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14"/>
            <p:cNvSpPr/>
            <p:nvPr/>
          </p:nvSpPr>
          <p:spPr>
            <a:xfrm rot="-157512" flipH="1">
              <a:off x="7756527" y="-354275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2" y="0"/>
                  </a:moveTo>
                  <a:cubicBezTo>
                    <a:pt x="511" y="0"/>
                    <a:pt x="1" y="510"/>
                    <a:pt x="1" y="1140"/>
                  </a:cubicBezTo>
                  <a:cubicBezTo>
                    <a:pt x="1" y="1771"/>
                    <a:pt x="511" y="2281"/>
                    <a:pt x="1142" y="2281"/>
                  </a:cubicBezTo>
                  <a:cubicBezTo>
                    <a:pt x="1772" y="2281"/>
                    <a:pt x="2283" y="1771"/>
                    <a:pt x="2283" y="1140"/>
                  </a:cubicBezTo>
                  <a:cubicBezTo>
                    <a:pt x="2283" y="510"/>
                    <a:pt x="1772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14"/>
            <p:cNvSpPr/>
            <p:nvPr/>
          </p:nvSpPr>
          <p:spPr>
            <a:xfrm rot="-157512" flipH="1">
              <a:off x="8076682" y="-309131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09" y="20744"/>
                  </a:moveTo>
                  <a:lnTo>
                    <a:pt x="24980" y="6322"/>
                  </a:lnTo>
                  <a:lnTo>
                    <a:pt x="11977" y="1"/>
                  </a:lnTo>
                  <a:lnTo>
                    <a:pt x="0" y="8103"/>
                  </a:lnTo>
                  <a:lnTo>
                    <a:pt x="1029" y="22525"/>
                  </a:lnTo>
                  <a:lnTo>
                    <a:pt x="14034" y="28846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14"/>
            <p:cNvSpPr/>
            <p:nvPr/>
          </p:nvSpPr>
          <p:spPr>
            <a:xfrm rot="-157512" flipH="1">
              <a:off x="7450823" y="-324986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9" y="20743"/>
                  </a:moveTo>
                  <a:lnTo>
                    <a:pt x="24981" y="6321"/>
                  </a:lnTo>
                  <a:lnTo>
                    <a:pt x="11977" y="0"/>
                  </a:lnTo>
                  <a:lnTo>
                    <a:pt x="0" y="8103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14"/>
            <p:cNvSpPr/>
            <p:nvPr/>
          </p:nvSpPr>
          <p:spPr>
            <a:xfrm rot="-157512" flipH="1">
              <a:off x="8375904" y="240832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4"/>
                  </a:moveTo>
                  <a:lnTo>
                    <a:pt x="24982" y="6322"/>
                  </a:lnTo>
                  <a:lnTo>
                    <a:pt x="11977" y="1"/>
                  </a:lnTo>
                  <a:lnTo>
                    <a:pt x="1" y="8102"/>
                  </a:lnTo>
                  <a:lnTo>
                    <a:pt x="1030" y="22525"/>
                  </a:lnTo>
                  <a:lnTo>
                    <a:pt x="14034" y="28846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14"/>
            <p:cNvSpPr/>
            <p:nvPr/>
          </p:nvSpPr>
          <p:spPr>
            <a:xfrm rot="-157512" flipH="1">
              <a:off x="7750020" y="224978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3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9" name="Google Shape;609;p14"/>
          <p:cNvGrpSpPr/>
          <p:nvPr/>
        </p:nvGrpSpPr>
        <p:grpSpPr>
          <a:xfrm>
            <a:off x="108580" y="3475490"/>
            <a:ext cx="1961773" cy="2399979"/>
            <a:chOff x="108580" y="3135490"/>
            <a:chExt cx="1961773" cy="2399979"/>
          </a:xfrm>
        </p:grpSpPr>
        <p:sp>
          <p:nvSpPr>
            <p:cNvPr id="610" name="Google Shape;610;p14"/>
            <p:cNvSpPr/>
            <p:nvPr/>
          </p:nvSpPr>
          <p:spPr>
            <a:xfrm rot="-157512" flipH="1">
              <a:off x="1392148" y="33295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14"/>
            <p:cNvSpPr/>
            <p:nvPr/>
          </p:nvSpPr>
          <p:spPr>
            <a:xfrm rot="-157512" flipH="1">
              <a:off x="1064998" y="38641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14"/>
            <p:cNvSpPr/>
            <p:nvPr/>
          </p:nvSpPr>
          <p:spPr>
            <a:xfrm rot="-157512" flipH="1">
              <a:off x="1364223" y="440671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14"/>
            <p:cNvSpPr/>
            <p:nvPr/>
          </p:nvSpPr>
          <p:spPr>
            <a:xfrm rot="-157512" flipH="1">
              <a:off x="119483" y="438279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14" name="Google Shape;614;p14"/>
            <p:cNvGrpSpPr/>
            <p:nvPr/>
          </p:nvGrpSpPr>
          <p:grpSpPr>
            <a:xfrm>
              <a:off x="108580" y="3135490"/>
              <a:ext cx="1961773" cy="2399979"/>
              <a:chOff x="108580" y="3135490"/>
              <a:chExt cx="1961773" cy="2399979"/>
            </a:xfrm>
          </p:grpSpPr>
          <p:sp>
            <p:nvSpPr>
              <p:cNvPr id="615" name="Google Shape;615;p14"/>
              <p:cNvSpPr/>
              <p:nvPr/>
            </p:nvSpPr>
            <p:spPr>
              <a:xfrm rot="-157512" flipH="1">
                <a:off x="1376547" y="4265784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5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14"/>
              <p:cNvSpPr/>
              <p:nvPr/>
            </p:nvSpPr>
            <p:spPr>
              <a:xfrm rot="-157512" flipH="1">
                <a:off x="1077325" y="3715820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5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14"/>
              <p:cNvSpPr/>
              <p:nvPr/>
            </p:nvSpPr>
            <p:spPr>
              <a:xfrm rot="-157512" flipH="1">
                <a:off x="1404013" y="3181711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4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14"/>
              <p:cNvSpPr/>
              <p:nvPr/>
            </p:nvSpPr>
            <p:spPr>
              <a:xfrm rot="-157512" flipH="1">
                <a:off x="451466" y="3699965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14"/>
              <p:cNvSpPr/>
              <p:nvPr/>
            </p:nvSpPr>
            <p:spPr>
              <a:xfrm rot="-157512" flipH="1">
                <a:off x="152244" y="3150001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14"/>
              <p:cNvSpPr/>
              <p:nvPr/>
            </p:nvSpPr>
            <p:spPr>
              <a:xfrm rot="-157512" flipH="1">
                <a:off x="778129" y="316585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14"/>
              <p:cNvSpPr/>
              <p:nvPr/>
            </p:nvSpPr>
            <p:spPr>
              <a:xfrm rot="-157512" flipH="1">
                <a:off x="124753" y="4234050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14"/>
              <p:cNvSpPr/>
              <p:nvPr/>
            </p:nvSpPr>
            <p:spPr>
              <a:xfrm rot="-157512" flipH="1">
                <a:off x="423974" y="4784014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9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14"/>
              <p:cNvSpPr/>
              <p:nvPr/>
            </p:nvSpPr>
            <p:spPr>
              <a:xfrm rot="-157512" flipH="1">
                <a:off x="1049859" y="479989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5" name="Google Shape;625;p15"/>
          <p:cNvGrpSpPr/>
          <p:nvPr/>
        </p:nvGrpSpPr>
        <p:grpSpPr>
          <a:xfrm rot="10800000">
            <a:off x="5530217" y="3662226"/>
            <a:ext cx="3811962" cy="1913484"/>
            <a:chOff x="4673664" y="4413931"/>
            <a:chExt cx="3811962" cy="1913484"/>
          </a:xfrm>
        </p:grpSpPr>
        <p:grpSp>
          <p:nvGrpSpPr>
            <p:cNvPr id="626" name="Google Shape;626;p15"/>
            <p:cNvGrpSpPr/>
            <p:nvPr/>
          </p:nvGrpSpPr>
          <p:grpSpPr>
            <a:xfrm>
              <a:off x="4673664" y="4413931"/>
              <a:ext cx="3811962" cy="1913484"/>
              <a:chOff x="3825164" y="2626856"/>
              <a:chExt cx="3811962" cy="1913484"/>
            </a:xfrm>
          </p:grpSpPr>
          <p:sp>
            <p:nvSpPr>
              <p:cNvPr id="627" name="Google Shape;627;p15"/>
              <p:cNvSpPr/>
              <p:nvPr/>
            </p:nvSpPr>
            <p:spPr>
              <a:xfrm rot="157512">
                <a:off x="3841337" y="2720667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0" y="6321"/>
                    </a:lnTo>
                    <a:lnTo>
                      <a:pt x="11975" y="0"/>
                    </a:lnTo>
                    <a:lnTo>
                      <a:pt x="0" y="8102"/>
                    </a:lnTo>
                    <a:lnTo>
                      <a:pt x="1029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15"/>
              <p:cNvSpPr/>
              <p:nvPr/>
            </p:nvSpPr>
            <p:spPr>
              <a:xfrm rot="157512">
                <a:off x="4467198" y="2704787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2" y="6322"/>
                    </a:lnTo>
                    <a:lnTo>
                      <a:pt x="11977" y="1"/>
                    </a:lnTo>
                    <a:lnTo>
                      <a:pt x="1" y="8103"/>
                    </a:lnTo>
                    <a:lnTo>
                      <a:pt x="1030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15"/>
              <p:cNvSpPr/>
              <p:nvPr/>
            </p:nvSpPr>
            <p:spPr>
              <a:xfrm rot="157512">
                <a:off x="5093107" y="2688958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15"/>
              <p:cNvSpPr/>
              <p:nvPr/>
            </p:nvSpPr>
            <p:spPr>
              <a:xfrm rot="157512">
                <a:off x="5718992" y="267310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4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" name="Google Shape;631;p15"/>
              <p:cNvSpPr/>
              <p:nvPr/>
            </p:nvSpPr>
            <p:spPr>
              <a:xfrm rot="157512">
                <a:off x="6344876" y="2657223"/>
                <a:ext cx="65016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5" y="1"/>
                    </a:lnTo>
                    <a:lnTo>
                      <a:pt x="0" y="8103"/>
                    </a:lnTo>
                    <a:lnTo>
                      <a:pt x="1028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" name="Google Shape;632;p15"/>
              <p:cNvSpPr/>
              <p:nvPr/>
            </p:nvSpPr>
            <p:spPr>
              <a:xfrm rot="157512">
                <a:off x="6970736" y="2641369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1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15"/>
              <p:cNvSpPr/>
              <p:nvPr/>
            </p:nvSpPr>
            <p:spPr>
              <a:xfrm rot="157512">
                <a:off x="4168001" y="3254751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4"/>
                    </a:moveTo>
                    <a:lnTo>
                      <a:pt x="24980" y="6322"/>
                    </a:lnTo>
                    <a:lnTo>
                      <a:pt x="11977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4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" name="Google Shape;634;p15"/>
              <p:cNvSpPr/>
              <p:nvPr/>
            </p:nvSpPr>
            <p:spPr>
              <a:xfrm rot="157512">
                <a:off x="4793885" y="323889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7" y="0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" name="Google Shape;635;p15"/>
              <p:cNvSpPr/>
              <p:nvPr/>
            </p:nvSpPr>
            <p:spPr>
              <a:xfrm rot="157512">
                <a:off x="5419770" y="3223067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1" y="6320"/>
                    </a:lnTo>
                    <a:lnTo>
                      <a:pt x="11976" y="0"/>
                    </a:lnTo>
                    <a:lnTo>
                      <a:pt x="1" y="8101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15"/>
              <p:cNvSpPr/>
              <p:nvPr/>
            </p:nvSpPr>
            <p:spPr>
              <a:xfrm rot="157512">
                <a:off x="6045654" y="3207187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" name="Google Shape;637;p15"/>
              <p:cNvSpPr/>
              <p:nvPr/>
            </p:nvSpPr>
            <p:spPr>
              <a:xfrm rot="157512">
                <a:off x="3868779" y="3804714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4"/>
                    </a:moveTo>
                    <a:lnTo>
                      <a:pt x="24982" y="6322"/>
                    </a:lnTo>
                    <a:lnTo>
                      <a:pt x="11977" y="1"/>
                    </a:lnTo>
                    <a:lnTo>
                      <a:pt x="1" y="8102"/>
                    </a:lnTo>
                    <a:lnTo>
                      <a:pt x="1030" y="22525"/>
                    </a:lnTo>
                    <a:lnTo>
                      <a:pt x="14034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" name="Google Shape;638;p15"/>
              <p:cNvSpPr/>
              <p:nvPr/>
            </p:nvSpPr>
            <p:spPr>
              <a:xfrm rot="157512">
                <a:off x="4494689" y="3788860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1" y="8103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" name="Google Shape;639;p15"/>
              <p:cNvSpPr/>
              <p:nvPr/>
            </p:nvSpPr>
            <p:spPr>
              <a:xfrm rot="157512">
                <a:off x="5120574" y="3773006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4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40" name="Google Shape;640;p15"/>
            <p:cNvSpPr/>
            <p:nvPr/>
          </p:nvSpPr>
          <p:spPr>
            <a:xfrm rot="157512">
              <a:off x="8124633" y="5115580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15"/>
            <p:cNvSpPr/>
            <p:nvPr/>
          </p:nvSpPr>
          <p:spPr>
            <a:xfrm rot="157512">
              <a:off x="6574005" y="5703526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15"/>
            <p:cNvSpPr/>
            <p:nvPr/>
          </p:nvSpPr>
          <p:spPr>
            <a:xfrm rot="157512">
              <a:off x="5957267" y="6080755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15"/>
            <p:cNvSpPr/>
            <p:nvPr/>
          </p:nvSpPr>
          <p:spPr>
            <a:xfrm rot="157512">
              <a:off x="5929801" y="4996682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2" y="0"/>
                  </a:moveTo>
                  <a:cubicBezTo>
                    <a:pt x="511" y="0"/>
                    <a:pt x="1" y="510"/>
                    <a:pt x="1" y="1140"/>
                  </a:cubicBezTo>
                  <a:cubicBezTo>
                    <a:pt x="1" y="1771"/>
                    <a:pt x="511" y="2281"/>
                    <a:pt x="1142" y="2281"/>
                  </a:cubicBezTo>
                  <a:cubicBezTo>
                    <a:pt x="1772" y="2281"/>
                    <a:pt x="2283" y="1771"/>
                    <a:pt x="2283" y="1140"/>
                  </a:cubicBezTo>
                  <a:cubicBezTo>
                    <a:pt x="2283" y="510"/>
                    <a:pt x="1772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4" name="Google Shape;644;p15"/>
          <p:cNvSpPr txBox="1">
            <a:spLocks noGrp="1"/>
          </p:cNvSpPr>
          <p:nvPr>
            <p:ph type="title"/>
          </p:nvPr>
        </p:nvSpPr>
        <p:spPr>
          <a:xfrm>
            <a:off x="720000" y="1354363"/>
            <a:ext cx="3594000" cy="163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645" name="Google Shape;645;p15"/>
          <p:cNvSpPr txBox="1">
            <a:spLocks noGrp="1"/>
          </p:cNvSpPr>
          <p:nvPr>
            <p:ph type="subTitle" idx="1"/>
          </p:nvPr>
        </p:nvSpPr>
        <p:spPr>
          <a:xfrm>
            <a:off x="720000" y="2986350"/>
            <a:ext cx="3594000" cy="96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6" name="Google Shape;646;p15"/>
          <p:cNvSpPr>
            <a:spLocks noGrp="1"/>
          </p:cNvSpPr>
          <p:nvPr>
            <p:ph type="pic" idx="2"/>
          </p:nvPr>
        </p:nvSpPr>
        <p:spPr>
          <a:xfrm>
            <a:off x="4627875" y="778125"/>
            <a:ext cx="3627900" cy="37629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 Black"/>
              <a:buNone/>
              <a:defRPr sz="32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◆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4" r:id="rId4"/>
    <p:sldLayoutId id="2147483655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8" r:id="rId13"/>
    <p:sldLayoutId id="2147483670" r:id="rId14"/>
    <p:sldLayoutId id="2147483671" r:id="rId15"/>
    <p:sldLayoutId id="2147483672" r:id="rId16"/>
    <p:sldLayoutId id="2147483676" r:id="rId17"/>
    <p:sldLayoutId id="2147483677" r:id="rId18"/>
    <p:sldLayoutId id="2147483681" r:id="rId19"/>
    <p:sldLayoutId id="2147483682" r:id="rId2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ikk.hu/p/technikumi-rangsor-2024" TargetMode="External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7.jpeg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" name="Google Shape;1239;p35"/>
          <p:cNvPicPr preferRelativeResize="0"/>
          <p:nvPr/>
        </p:nvPicPr>
        <p:blipFill rotWithShape="1">
          <a:blip r:embed="rId3">
            <a:alphaModFix/>
          </a:blip>
          <a:srcRect l="25537" t="7152" r="23467" b="5838"/>
          <a:stretch/>
        </p:blipFill>
        <p:spPr>
          <a:xfrm>
            <a:off x="5198299" y="70850"/>
            <a:ext cx="1920000" cy="1842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0" name="Google Shape;1240;p35"/>
          <p:cNvPicPr preferRelativeResize="0"/>
          <p:nvPr/>
        </p:nvPicPr>
        <p:blipFill rotWithShape="1">
          <a:blip r:embed="rId4">
            <a:alphaModFix/>
          </a:blip>
          <a:srcRect l="22009" r="18455"/>
          <a:stretch/>
        </p:blipFill>
        <p:spPr>
          <a:xfrm rot="-1020085">
            <a:off x="7029503" y="3396240"/>
            <a:ext cx="1187445" cy="1121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7" name="Google Shape;1247;p35"/>
          <p:cNvPicPr preferRelativeResize="0"/>
          <p:nvPr/>
        </p:nvPicPr>
        <p:blipFill rotWithShape="1">
          <a:blip r:embed="rId5">
            <a:alphaModFix/>
          </a:blip>
          <a:srcRect l="18647" t="7960" r="8852" b="8336"/>
          <a:stretch/>
        </p:blipFill>
        <p:spPr>
          <a:xfrm rot="-1152297">
            <a:off x="6577050" y="457137"/>
            <a:ext cx="1647827" cy="107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248" name="Google Shape;1248;p35"/>
          <p:cNvSpPr txBox="1">
            <a:spLocks noGrp="1"/>
          </p:cNvSpPr>
          <p:nvPr>
            <p:ph type="ctrTitle"/>
          </p:nvPr>
        </p:nvSpPr>
        <p:spPr>
          <a:xfrm>
            <a:off x="453767" y="1411344"/>
            <a:ext cx="8236465" cy="219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200" dirty="0">
                <a:latin typeface="Montserrat Black"/>
                <a:ea typeface="Montserrat Black"/>
                <a:cs typeface="Montserrat Black"/>
                <a:sym typeface="Montserrat Black"/>
              </a:rPr>
              <a:t>A MESTERSÉGES INTELLIGENCIA </a:t>
            </a:r>
            <a:r>
              <a:rPr lang="en" sz="3200" dirty="0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(</a:t>
            </a:r>
            <a:r>
              <a:rPr lang="hu-HU" sz="3200" dirty="0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MI</a:t>
            </a:r>
            <a:r>
              <a:rPr lang="en" sz="3200" dirty="0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)</a:t>
            </a:r>
            <a:r>
              <a:rPr lang="hu-HU" sz="3200" dirty="0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 </a:t>
            </a:r>
            <a:r>
              <a:rPr lang="hu-HU" sz="3200" dirty="0">
                <a:solidFill>
                  <a:schemeClr val="tx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ALKALMAZÁSA A SZAKKÉPZÉSBEN</a:t>
            </a:r>
            <a:endParaRPr sz="3200" dirty="0">
              <a:solidFill>
                <a:schemeClr val="dk2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hu-HU" sz="2800" dirty="0">
                <a:latin typeface="Montserrat"/>
                <a:ea typeface="Montserrat"/>
                <a:cs typeface="Montserrat"/>
                <a:sym typeface="Montserrat"/>
              </a:rPr>
            </a:br>
            <a:endParaRPr sz="28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49" name="Google Shape;1249;p35"/>
          <p:cNvSpPr txBox="1">
            <a:spLocks noGrp="1"/>
          </p:cNvSpPr>
          <p:nvPr>
            <p:ph type="subTitle" idx="1"/>
          </p:nvPr>
        </p:nvSpPr>
        <p:spPr>
          <a:xfrm>
            <a:off x="537515" y="4434098"/>
            <a:ext cx="4528800" cy="3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Halász József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0" name="Google Shape;1880;p53"/>
          <p:cNvPicPr preferRelativeResize="0"/>
          <p:nvPr/>
        </p:nvPicPr>
        <p:blipFill rotWithShape="1">
          <a:blip r:embed="rId3">
            <a:alphaModFix/>
          </a:blip>
          <a:srcRect l="24331" t="5721" r="23342" b="4591"/>
          <a:stretch/>
        </p:blipFill>
        <p:spPr>
          <a:xfrm rot="2268302">
            <a:off x="6219637" y="2590174"/>
            <a:ext cx="1857374" cy="1790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1" name="Google Shape;1881;p53"/>
          <p:cNvPicPr preferRelativeResize="0"/>
          <p:nvPr/>
        </p:nvPicPr>
        <p:blipFill rotWithShape="1">
          <a:blip r:embed="rId4">
            <a:alphaModFix/>
          </a:blip>
          <a:srcRect l="15236" r="10474"/>
          <a:stretch/>
        </p:blipFill>
        <p:spPr>
          <a:xfrm rot="-8866461">
            <a:off x="7184037" y="1883943"/>
            <a:ext cx="1535572" cy="1375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2" name="Google Shape;1882;p53"/>
          <p:cNvPicPr preferRelativeResize="0"/>
          <p:nvPr/>
        </p:nvPicPr>
        <p:blipFill rotWithShape="1">
          <a:blip r:embed="rId5">
            <a:alphaModFix/>
          </a:blip>
          <a:srcRect l="22009" r="18455"/>
          <a:stretch/>
        </p:blipFill>
        <p:spPr>
          <a:xfrm rot="1203246">
            <a:off x="5673206" y="1367046"/>
            <a:ext cx="1115441" cy="1053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3" name="Google Shape;1883;p53"/>
          <p:cNvPicPr preferRelativeResize="0"/>
          <p:nvPr/>
        </p:nvPicPr>
        <p:blipFill rotWithShape="1">
          <a:blip r:embed="rId6">
            <a:alphaModFix/>
          </a:blip>
          <a:srcRect l="18647" t="7960" r="8852" b="8336"/>
          <a:stretch/>
        </p:blipFill>
        <p:spPr>
          <a:xfrm rot="-1406513">
            <a:off x="5702975" y="2492002"/>
            <a:ext cx="1175233" cy="763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4" name="Google Shape;1884;p53"/>
          <p:cNvPicPr preferRelativeResize="0"/>
          <p:nvPr/>
        </p:nvPicPr>
        <p:blipFill rotWithShape="1">
          <a:blip r:embed="rId7">
            <a:alphaModFix/>
          </a:blip>
          <a:srcRect l="25537" t="7152" r="23467" b="5838"/>
          <a:stretch/>
        </p:blipFill>
        <p:spPr>
          <a:xfrm>
            <a:off x="6634726" y="778425"/>
            <a:ext cx="1671077" cy="1603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9" name="Google Shape;1869;p53"/>
          <p:cNvSpPr txBox="1">
            <a:spLocks noGrp="1"/>
          </p:cNvSpPr>
          <p:nvPr>
            <p:ph type="title"/>
          </p:nvPr>
        </p:nvSpPr>
        <p:spPr>
          <a:xfrm>
            <a:off x="727541" y="242102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hu-HU" dirty="0"/>
              <a:t>Tanulási produktum </a:t>
            </a:r>
            <a:r>
              <a:rPr lang="hu-HU" dirty="0" err="1"/>
              <a:t>vs</a:t>
            </a:r>
            <a:r>
              <a:rPr lang="hu-HU" dirty="0"/>
              <a:t>. tanulási eredmény</a:t>
            </a:r>
            <a:endParaRPr dirty="0"/>
          </a:p>
        </p:txBody>
      </p:sp>
      <p:sp>
        <p:nvSpPr>
          <p:cNvPr id="1870" name="Google Shape;1870;p53"/>
          <p:cNvSpPr txBox="1">
            <a:spLocks noGrp="1"/>
          </p:cNvSpPr>
          <p:nvPr>
            <p:ph type="subTitle" idx="1"/>
          </p:nvPr>
        </p:nvSpPr>
        <p:spPr>
          <a:xfrm>
            <a:off x="345445" y="1207748"/>
            <a:ext cx="5527675" cy="32153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>
              <a:buNone/>
            </a:pPr>
            <a:r>
              <a:rPr lang="hu-HU" b="1" dirty="0">
                <a:solidFill>
                  <a:srgbClr val="FF0000"/>
                </a:solidFill>
              </a:rPr>
              <a:t>Konkrét veszély:</a:t>
            </a:r>
          </a:p>
          <a:p>
            <a:pPr marL="139700" indent="0">
              <a:buNone/>
            </a:pPr>
            <a:endParaRPr lang="hu-HU" dirty="0"/>
          </a:p>
          <a:p>
            <a:pPr lvl="0"/>
            <a:r>
              <a:rPr lang="hu-HU" dirty="0"/>
              <a:t>Amennyiben a tanulási produktum nem </a:t>
            </a:r>
            <a:r>
              <a:rPr lang="hu-HU" dirty="0" err="1"/>
              <a:t>valid</a:t>
            </a:r>
            <a:r>
              <a:rPr lang="hu-HU" dirty="0"/>
              <a:t>,  tanulási eredményről (TEA) </a:t>
            </a:r>
            <a:r>
              <a:rPr lang="hu-HU" dirty="0">
                <a:solidFill>
                  <a:srgbClr val="FF0000"/>
                </a:solidFill>
              </a:rPr>
              <a:t>nem beszélhetünk</a:t>
            </a:r>
            <a:r>
              <a:rPr lang="hu-HU" dirty="0"/>
              <a:t>.  </a:t>
            </a:r>
          </a:p>
          <a:p>
            <a:pPr marL="139700" indent="0">
              <a:spcBef>
                <a:spcPts val="1600"/>
              </a:spcBef>
              <a:buSzPts val="1400"/>
              <a:buNone/>
            </a:pPr>
            <a:endParaRPr lang="hu-HU" dirty="0"/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SzPts val="1400"/>
              <a:buFont typeface="Montserrat"/>
              <a:buChar char="◆"/>
            </a:pP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58605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7" name="Google Shape;1527;p44"/>
          <p:cNvSpPr txBox="1">
            <a:spLocks noGrp="1"/>
          </p:cNvSpPr>
          <p:nvPr>
            <p:ph type="subTitle" idx="1"/>
          </p:nvPr>
        </p:nvSpPr>
        <p:spPr>
          <a:xfrm>
            <a:off x="2209919" y="1259443"/>
            <a:ext cx="4724150" cy="48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dirty="0">
                <a:solidFill>
                  <a:schemeClr val="tx1"/>
                </a:solidFill>
              </a:rPr>
              <a:t>A diákok MI használatára vonatkozóan </a:t>
            </a:r>
            <a:r>
              <a:rPr lang="hu-HU" sz="1800" b="1" dirty="0">
                <a:solidFill>
                  <a:schemeClr val="tx1"/>
                </a:solidFill>
              </a:rPr>
              <a:t>empirikus kutatást végeztem</a:t>
            </a:r>
            <a:r>
              <a:rPr lang="hu-HU" sz="1800" dirty="0">
                <a:solidFill>
                  <a:schemeClr val="tx1"/>
                </a:solidFill>
              </a:rPr>
              <a:t>.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28" name="Google Shape;1528;p44"/>
          <p:cNvSpPr txBox="1">
            <a:spLocks noGrp="1"/>
          </p:cNvSpPr>
          <p:nvPr>
            <p:ph type="subTitle" idx="2"/>
          </p:nvPr>
        </p:nvSpPr>
        <p:spPr>
          <a:xfrm>
            <a:off x="1763859" y="2685594"/>
            <a:ext cx="5616271" cy="48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 dirty="0"/>
              <a:t>Helyszíne: </a:t>
            </a:r>
            <a:r>
              <a:rPr lang="hu-HU" sz="1800" dirty="0"/>
              <a:t>egy közép-magyarországi technikum </a:t>
            </a:r>
            <a:r>
              <a:rPr lang="hu-HU" sz="1800" i="1" dirty="0"/>
              <a:t>(amely előkelő helyet foglal el a Technikumi Rangsor 2024 TOP 100-as listáján)</a:t>
            </a:r>
          </a:p>
        </p:txBody>
      </p:sp>
      <p:sp>
        <p:nvSpPr>
          <p:cNvPr id="1530" name="Google Shape;1530;p44"/>
          <p:cNvSpPr txBox="1">
            <a:spLocks noGrp="1"/>
          </p:cNvSpPr>
          <p:nvPr>
            <p:ph type="subTitle" idx="4"/>
          </p:nvPr>
        </p:nvSpPr>
        <p:spPr>
          <a:xfrm>
            <a:off x="2365875" y="4517947"/>
            <a:ext cx="4373187" cy="48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>
                <a:solidFill>
                  <a:schemeClr val="accent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https://ikk.hu/p/technikumi-rangsor-2024</a:t>
            </a:r>
            <a:endParaRPr lang="hu-HU" dirty="0">
              <a:solidFill>
                <a:schemeClr val="accent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hu-HU" dirty="0"/>
          </a:p>
        </p:txBody>
      </p:sp>
      <p:pic>
        <p:nvPicPr>
          <p:cNvPr id="1541" name="Google Shape;1541;p44"/>
          <p:cNvPicPr preferRelativeResize="0"/>
          <p:nvPr/>
        </p:nvPicPr>
        <p:blipFill rotWithShape="1">
          <a:blip r:embed="rId4">
            <a:alphaModFix/>
          </a:blip>
          <a:srcRect l="22009" r="18455"/>
          <a:stretch/>
        </p:blipFill>
        <p:spPr>
          <a:xfrm rot="-1020103">
            <a:off x="7502688" y="835489"/>
            <a:ext cx="652201" cy="616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2" name="Google Shape;1542;p44"/>
          <p:cNvPicPr preferRelativeResize="0"/>
          <p:nvPr/>
        </p:nvPicPr>
        <p:blipFill rotWithShape="1">
          <a:blip r:embed="rId5">
            <a:alphaModFix/>
          </a:blip>
          <a:srcRect l="15236" r="10474"/>
          <a:stretch/>
        </p:blipFill>
        <p:spPr>
          <a:xfrm rot="1220421">
            <a:off x="233474" y="2300022"/>
            <a:ext cx="1552575" cy="139085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324;p39">
            <a:extLst>
              <a:ext uri="{FF2B5EF4-FFF2-40B4-BE49-F238E27FC236}">
                <a16:creationId xmlns:a16="http://schemas.microsoft.com/office/drawing/2014/main" id="{999555C0-E615-A40E-C1CE-0294048B04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7658" y="342615"/>
            <a:ext cx="806868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/>
              <a:t>Empirikus kutatás – konkrét példa az MI szakképzésben történő megjelenésére </a:t>
            </a:r>
            <a:endParaRPr sz="2400" dirty="0"/>
          </a:p>
        </p:txBody>
      </p:sp>
      <p:pic>
        <p:nvPicPr>
          <p:cNvPr id="15" name="Ábra 14" descr="Iskola körvonalas">
            <a:extLst>
              <a:ext uri="{FF2B5EF4-FFF2-40B4-BE49-F238E27FC236}">
                <a16:creationId xmlns:a16="http://schemas.microsoft.com/office/drawing/2014/main" id="{8AA610A6-0B73-6EB3-5E0D-BC370B829E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14795" y="3597045"/>
            <a:ext cx="914400" cy="914400"/>
          </a:xfrm>
          <a:prstGeom prst="rect">
            <a:avLst/>
          </a:prstGeom>
        </p:spPr>
      </p:pic>
      <p:grpSp>
        <p:nvGrpSpPr>
          <p:cNvPr id="16" name="Google Shape;12900;p80">
            <a:extLst>
              <a:ext uri="{FF2B5EF4-FFF2-40B4-BE49-F238E27FC236}">
                <a16:creationId xmlns:a16="http://schemas.microsoft.com/office/drawing/2014/main" id="{CF0C451E-4F60-4896-E91C-AD807792AE5D}"/>
              </a:ext>
            </a:extLst>
          </p:cNvPr>
          <p:cNvGrpSpPr/>
          <p:nvPr/>
        </p:nvGrpSpPr>
        <p:grpSpPr>
          <a:xfrm>
            <a:off x="4223055" y="2016184"/>
            <a:ext cx="697877" cy="555566"/>
            <a:chOff x="1737258" y="1988371"/>
            <a:chExt cx="370814" cy="307359"/>
          </a:xfrm>
          <a:solidFill>
            <a:schemeClr val="accent2"/>
          </a:solidFill>
        </p:grpSpPr>
        <p:sp>
          <p:nvSpPr>
            <p:cNvPr id="17" name="Google Shape;12901;p80">
              <a:extLst>
                <a:ext uri="{FF2B5EF4-FFF2-40B4-BE49-F238E27FC236}">
                  <a16:creationId xmlns:a16="http://schemas.microsoft.com/office/drawing/2014/main" id="{A65736DD-F080-CA83-2A47-648EE8571B27}"/>
                </a:ext>
              </a:extLst>
            </p:cNvPr>
            <p:cNvSpPr/>
            <p:nvPr/>
          </p:nvSpPr>
          <p:spPr>
            <a:xfrm>
              <a:off x="1963200" y="1996607"/>
              <a:ext cx="144873" cy="144492"/>
            </a:xfrm>
            <a:custGeom>
              <a:avLst/>
              <a:gdLst/>
              <a:ahLst/>
              <a:cxnLst/>
              <a:rect l="l" t="t" r="r" b="b"/>
              <a:pathLst>
                <a:path w="4573" h="4561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4393"/>
                  </a:lnTo>
                  <a:cubicBezTo>
                    <a:pt x="1" y="4489"/>
                    <a:pt x="72" y="4560"/>
                    <a:pt x="167" y="4560"/>
                  </a:cubicBezTo>
                  <a:lnTo>
                    <a:pt x="4394" y="4560"/>
                  </a:lnTo>
                  <a:cubicBezTo>
                    <a:pt x="4477" y="4560"/>
                    <a:pt x="4561" y="4489"/>
                    <a:pt x="4561" y="4393"/>
                  </a:cubicBezTo>
                  <a:cubicBezTo>
                    <a:pt x="4573" y="3596"/>
                    <a:pt x="4346" y="2798"/>
                    <a:pt x="3930" y="2119"/>
                  </a:cubicBezTo>
                  <a:cubicBezTo>
                    <a:pt x="3897" y="2070"/>
                    <a:pt x="3842" y="2038"/>
                    <a:pt x="3780" y="2038"/>
                  </a:cubicBezTo>
                  <a:cubicBezTo>
                    <a:pt x="3751" y="2038"/>
                    <a:pt x="3721" y="2045"/>
                    <a:pt x="3692" y="2060"/>
                  </a:cubicBezTo>
                  <a:cubicBezTo>
                    <a:pt x="3620" y="2107"/>
                    <a:pt x="3584" y="2203"/>
                    <a:pt x="3632" y="2298"/>
                  </a:cubicBezTo>
                  <a:cubicBezTo>
                    <a:pt x="3989" y="2881"/>
                    <a:pt x="4204" y="3548"/>
                    <a:pt x="4227" y="4227"/>
                  </a:cubicBezTo>
                  <a:lnTo>
                    <a:pt x="346" y="4227"/>
                  </a:lnTo>
                  <a:lnTo>
                    <a:pt x="346" y="345"/>
                  </a:lnTo>
                  <a:cubicBezTo>
                    <a:pt x="1465" y="393"/>
                    <a:pt x="2513" y="893"/>
                    <a:pt x="3251" y="1762"/>
                  </a:cubicBezTo>
                  <a:cubicBezTo>
                    <a:pt x="3276" y="1800"/>
                    <a:pt x="3317" y="1817"/>
                    <a:pt x="3363" y="1817"/>
                  </a:cubicBezTo>
                  <a:cubicBezTo>
                    <a:pt x="3404" y="1817"/>
                    <a:pt x="3449" y="1803"/>
                    <a:pt x="3489" y="1774"/>
                  </a:cubicBezTo>
                  <a:cubicBezTo>
                    <a:pt x="3561" y="1715"/>
                    <a:pt x="3561" y="1607"/>
                    <a:pt x="3501" y="1536"/>
                  </a:cubicBezTo>
                  <a:cubicBezTo>
                    <a:pt x="2668" y="560"/>
                    <a:pt x="1441" y="0"/>
                    <a:pt x="1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2"/>
                </a:solidFill>
              </a:endParaRPr>
            </a:p>
          </p:txBody>
        </p:sp>
        <p:sp>
          <p:nvSpPr>
            <p:cNvPr id="18" name="Google Shape;12902;p80">
              <a:extLst>
                <a:ext uri="{FF2B5EF4-FFF2-40B4-BE49-F238E27FC236}">
                  <a16:creationId xmlns:a16="http://schemas.microsoft.com/office/drawing/2014/main" id="{44B48BB1-3474-7ECC-0668-A375777A6C6C}"/>
                </a:ext>
              </a:extLst>
            </p:cNvPr>
            <p:cNvSpPr/>
            <p:nvPr/>
          </p:nvSpPr>
          <p:spPr>
            <a:xfrm>
              <a:off x="1737258" y="1988371"/>
              <a:ext cx="350064" cy="307359"/>
            </a:xfrm>
            <a:custGeom>
              <a:avLst/>
              <a:gdLst/>
              <a:ahLst/>
              <a:cxnLst/>
              <a:rect l="l" t="t" r="r" b="b"/>
              <a:pathLst>
                <a:path w="11050" h="9702" extrusionOk="0">
                  <a:moveTo>
                    <a:pt x="10693" y="5463"/>
                  </a:moveTo>
                  <a:cubicBezTo>
                    <a:pt x="10621" y="7320"/>
                    <a:pt x="9323" y="8868"/>
                    <a:pt x="7502" y="9249"/>
                  </a:cubicBezTo>
                  <a:lnTo>
                    <a:pt x="6847" y="5463"/>
                  </a:lnTo>
                  <a:close/>
                  <a:moveTo>
                    <a:pt x="6537" y="5666"/>
                  </a:moveTo>
                  <a:lnTo>
                    <a:pt x="7168" y="9297"/>
                  </a:lnTo>
                  <a:cubicBezTo>
                    <a:pt x="7002" y="9345"/>
                    <a:pt x="6823" y="9345"/>
                    <a:pt x="6656" y="9345"/>
                  </a:cubicBezTo>
                  <a:cubicBezTo>
                    <a:pt x="5752" y="9345"/>
                    <a:pt x="4859" y="9035"/>
                    <a:pt x="4144" y="8463"/>
                  </a:cubicBezTo>
                  <a:lnTo>
                    <a:pt x="4561" y="7975"/>
                  </a:lnTo>
                  <a:lnTo>
                    <a:pt x="6537" y="5666"/>
                  </a:lnTo>
                  <a:close/>
                  <a:moveTo>
                    <a:pt x="2413" y="1"/>
                  </a:moveTo>
                  <a:cubicBezTo>
                    <a:pt x="1956" y="1"/>
                    <a:pt x="1511" y="130"/>
                    <a:pt x="1120" y="379"/>
                  </a:cubicBezTo>
                  <a:cubicBezTo>
                    <a:pt x="394" y="879"/>
                    <a:pt x="1" y="1725"/>
                    <a:pt x="96" y="2582"/>
                  </a:cubicBezTo>
                  <a:cubicBezTo>
                    <a:pt x="107" y="2670"/>
                    <a:pt x="169" y="2738"/>
                    <a:pt x="264" y="2738"/>
                  </a:cubicBezTo>
                  <a:cubicBezTo>
                    <a:pt x="271" y="2738"/>
                    <a:pt x="279" y="2737"/>
                    <a:pt x="287" y="2737"/>
                  </a:cubicBezTo>
                  <a:cubicBezTo>
                    <a:pt x="382" y="2725"/>
                    <a:pt x="453" y="2641"/>
                    <a:pt x="441" y="2546"/>
                  </a:cubicBezTo>
                  <a:cubicBezTo>
                    <a:pt x="346" y="1796"/>
                    <a:pt x="691" y="1070"/>
                    <a:pt x="1311" y="653"/>
                  </a:cubicBezTo>
                  <a:cubicBezTo>
                    <a:pt x="1648" y="431"/>
                    <a:pt x="2026" y="315"/>
                    <a:pt x="2408" y="315"/>
                  </a:cubicBezTo>
                  <a:cubicBezTo>
                    <a:pt x="2538" y="315"/>
                    <a:pt x="2669" y="328"/>
                    <a:pt x="2799" y="355"/>
                  </a:cubicBezTo>
                  <a:cubicBezTo>
                    <a:pt x="3323" y="462"/>
                    <a:pt x="3775" y="760"/>
                    <a:pt x="4073" y="1201"/>
                  </a:cubicBezTo>
                  <a:cubicBezTo>
                    <a:pt x="4168" y="1367"/>
                    <a:pt x="4263" y="1534"/>
                    <a:pt x="4311" y="1713"/>
                  </a:cubicBezTo>
                  <a:lnTo>
                    <a:pt x="4311" y="1725"/>
                  </a:lnTo>
                  <a:cubicBezTo>
                    <a:pt x="4501" y="2332"/>
                    <a:pt x="4382" y="3022"/>
                    <a:pt x="3966" y="3558"/>
                  </a:cubicBezTo>
                  <a:cubicBezTo>
                    <a:pt x="3930" y="3582"/>
                    <a:pt x="3918" y="3630"/>
                    <a:pt x="3930" y="3677"/>
                  </a:cubicBezTo>
                  <a:lnTo>
                    <a:pt x="3978" y="4665"/>
                  </a:lnTo>
                  <a:lnTo>
                    <a:pt x="3073" y="4249"/>
                  </a:lnTo>
                  <a:cubicBezTo>
                    <a:pt x="3037" y="4237"/>
                    <a:pt x="3001" y="4237"/>
                    <a:pt x="2954" y="4237"/>
                  </a:cubicBezTo>
                  <a:cubicBezTo>
                    <a:pt x="2799" y="4284"/>
                    <a:pt x="2644" y="4308"/>
                    <a:pt x="2489" y="4308"/>
                  </a:cubicBezTo>
                  <a:lnTo>
                    <a:pt x="2465" y="4308"/>
                  </a:lnTo>
                  <a:cubicBezTo>
                    <a:pt x="2442" y="4309"/>
                    <a:pt x="2418" y="4309"/>
                    <a:pt x="2395" y="4309"/>
                  </a:cubicBezTo>
                  <a:cubicBezTo>
                    <a:pt x="1742" y="4309"/>
                    <a:pt x="1119" y="3991"/>
                    <a:pt x="751" y="3439"/>
                  </a:cubicBezTo>
                  <a:cubicBezTo>
                    <a:pt x="691" y="3344"/>
                    <a:pt x="644" y="3272"/>
                    <a:pt x="596" y="3177"/>
                  </a:cubicBezTo>
                  <a:cubicBezTo>
                    <a:pt x="571" y="3119"/>
                    <a:pt x="512" y="3084"/>
                    <a:pt x="454" y="3084"/>
                  </a:cubicBezTo>
                  <a:cubicBezTo>
                    <a:pt x="429" y="3084"/>
                    <a:pt x="404" y="3091"/>
                    <a:pt x="382" y="3106"/>
                  </a:cubicBezTo>
                  <a:cubicBezTo>
                    <a:pt x="287" y="3153"/>
                    <a:pt x="263" y="3260"/>
                    <a:pt x="298" y="3332"/>
                  </a:cubicBezTo>
                  <a:cubicBezTo>
                    <a:pt x="346" y="3439"/>
                    <a:pt x="406" y="3534"/>
                    <a:pt x="477" y="3630"/>
                  </a:cubicBezTo>
                  <a:cubicBezTo>
                    <a:pt x="894" y="4249"/>
                    <a:pt x="1584" y="4630"/>
                    <a:pt x="2299" y="4653"/>
                  </a:cubicBezTo>
                  <a:cubicBezTo>
                    <a:pt x="2263" y="4868"/>
                    <a:pt x="2251" y="5082"/>
                    <a:pt x="2251" y="5308"/>
                  </a:cubicBezTo>
                  <a:cubicBezTo>
                    <a:pt x="2251" y="5916"/>
                    <a:pt x="2370" y="6499"/>
                    <a:pt x="2608" y="7047"/>
                  </a:cubicBezTo>
                  <a:cubicBezTo>
                    <a:pt x="2632" y="7106"/>
                    <a:pt x="2692" y="7154"/>
                    <a:pt x="2751" y="7154"/>
                  </a:cubicBezTo>
                  <a:cubicBezTo>
                    <a:pt x="2787" y="7154"/>
                    <a:pt x="2799" y="7154"/>
                    <a:pt x="2835" y="7142"/>
                  </a:cubicBezTo>
                  <a:cubicBezTo>
                    <a:pt x="2918" y="7094"/>
                    <a:pt x="2954" y="7011"/>
                    <a:pt x="2918" y="6916"/>
                  </a:cubicBezTo>
                  <a:cubicBezTo>
                    <a:pt x="2692" y="6416"/>
                    <a:pt x="2596" y="5868"/>
                    <a:pt x="2596" y="5308"/>
                  </a:cubicBezTo>
                  <a:cubicBezTo>
                    <a:pt x="2596" y="5082"/>
                    <a:pt x="2608" y="4856"/>
                    <a:pt x="2656" y="4653"/>
                  </a:cubicBezTo>
                  <a:cubicBezTo>
                    <a:pt x="2775" y="4642"/>
                    <a:pt x="2894" y="4630"/>
                    <a:pt x="3013" y="4594"/>
                  </a:cubicBezTo>
                  <a:lnTo>
                    <a:pt x="4108" y="5118"/>
                  </a:lnTo>
                  <a:cubicBezTo>
                    <a:pt x="4144" y="5130"/>
                    <a:pt x="4156" y="5130"/>
                    <a:pt x="4180" y="5130"/>
                  </a:cubicBezTo>
                  <a:cubicBezTo>
                    <a:pt x="4216" y="5130"/>
                    <a:pt x="4239" y="5118"/>
                    <a:pt x="4275" y="5106"/>
                  </a:cubicBezTo>
                  <a:cubicBezTo>
                    <a:pt x="4323" y="5070"/>
                    <a:pt x="4347" y="5011"/>
                    <a:pt x="4347" y="4951"/>
                  </a:cubicBezTo>
                  <a:lnTo>
                    <a:pt x="4287" y="3737"/>
                  </a:lnTo>
                  <a:cubicBezTo>
                    <a:pt x="4716" y="3153"/>
                    <a:pt x="4859" y="2439"/>
                    <a:pt x="4692" y="1772"/>
                  </a:cubicBezTo>
                  <a:cubicBezTo>
                    <a:pt x="5240" y="1475"/>
                    <a:pt x="5847" y="1296"/>
                    <a:pt x="6478" y="1260"/>
                  </a:cubicBezTo>
                  <a:lnTo>
                    <a:pt x="6478" y="5249"/>
                  </a:lnTo>
                  <a:lnTo>
                    <a:pt x="4787" y="7201"/>
                  </a:lnTo>
                  <a:lnTo>
                    <a:pt x="3870" y="8261"/>
                  </a:lnTo>
                  <a:cubicBezTo>
                    <a:pt x="3632" y="8035"/>
                    <a:pt x="3406" y="7785"/>
                    <a:pt x="3239" y="7499"/>
                  </a:cubicBezTo>
                  <a:cubicBezTo>
                    <a:pt x="3208" y="7453"/>
                    <a:pt x="3152" y="7421"/>
                    <a:pt x="3091" y="7421"/>
                  </a:cubicBezTo>
                  <a:cubicBezTo>
                    <a:pt x="3058" y="7421"/>
                    <a:pt x="3023" y="7431"/>
                    <a:pt x="2989" y="7451"/>
                  </a:cubicBezTo>
                  <a:cubicBezTo>
                    <a:pt x="2918" y="7499"/>
                    <a:pt x="2894" y="7606"/>
                    <a:pt x="2954" y="7690"/>
                  </a:cubicBezTo>
                  <a:cubicBezTo>
                    <a:pt x="3168" y="8047"/>
                    <a:pt x="3454" y="8356"/>
                    <a:pt x="3763" y="8642"/>
                  </a:cubicBezTo>
                  <a:cubicBezTo>
                    <a:pt x="4561" y="9333"/>
                    <a:pt x="5585" y="9702"/>
                    <a:pt x="6645" y="9702"/>
                  </a:cubicBezTo>
                  <a:cubicBezTo>
                    <a:pt x="6895" y="9702"/>
                    <a:pt x="7145" y="9690"/>
                    <a:pt x="7383" y="9642"/>
                  </a:cubicBezTo>
                  <a:cubicBezTo>
                    <a:pt x="8395" y="9464"/>
                    <a:pt x="9323" y="8940"/>
                    <a:pt x="9990" y="8154"/>
                  </a:cubicBezTo>
                  <a:cubicBezTo>
                    <a:pt x="10657" y="7368"/>
                    <a:pt x="11026" y="6356"/>
                    <a:pt x="11026" y="5308"/>
                  </a:cubicBezTo>
                  <a:cubicBezTo>
                    <a:pt x="11050" y="5201"/>
                    <a:pt x="10978" y="5130"/>
                    <a:pt x="10871" y="5130"/>
                  </a:cubicBezTo>
                  <a:lnTo>
                    <a:pt x="6823" y="5130"/>
                  </a:lnTo>
                  <a:lnTo>
                    <a:pt x="6823" y="1082"/>
                  </a:lnTo>
                  <a:cubicBezTo>
                    <a:pt x="6823" y="998"/>
                    <a:pt x="6752" y="915"/>
                    <a:pt x="6656" y="915"/>
                  </a:cubicBezTo>
                  <a:cubicBezTo>
                    <a:pt x="5930" y="915"/>
                    <a:pt x="5228" y="1094"/>
                    <a:pt x="4585" y="1439"/>
                  </a:cubicBezTo>
                  <a:cubicBezTo>
                    <a:pt x="4525" y="1308"/>
                    <a:pt x="4454" y="1177"/>
                    <a:pt x="4370" y="1034"/>
                  </a:cubicBezTo>
                  <a:cubicBezTo>
                    <a:pt x="4025" y="522"/>
                    <a:pt x="3489" y="177"/>
                    <a:pt x="2882" y="46"/>
                  </a:cubicBezTo>
                  <a:cubicBezTo>
                    <a:pt x="2725" y="16"/>
                    <a:pt x="2569" y="1"/>
                    <a:pt x="2413" y="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2"/>
                </a:solidFill>
              </a:endParaRPr>
            </a:p>
          </p:txBody>
        </p:sp>
        <p:sp>
          <p:nvSpPr>
            <p:cNvPr id="19" name="Google Shape;12903;p80">
              <a:extLst>
                <a:ext uri="{FF2B5EF4-FFF2-40B4-BE49-F238E27FC236}">
                  <a16:creationId xmlns:a16="http://schemas.microsoft.com/office/drawing/2014/main" id="{0150F28F-6B60-A303-F1A0-D86F2AAE3178}"/>
                </a:ext>
              </a:extLst>
            </p:cNvPr>
            <p:cNvSpPr/>
            <p:nvPr/>
          </p:nvSpPr>
          <p:spPr>
            <a:xfrm>
              <a:off x="1799129" y="2040738"/>
              <a:ext cx="28322" cy="53571"/>
            </a:xfrm>
            <a:custGeom>
              <a:avLst/>
              <a:gdLst/>
              <a:ahLst/>
              <a:cxnLst/>
              <a:rect l="l" t="t" r="r" b="b"/>
              <a:pathLst>
                <a:path w="894" h="1691" extrusionOk="0">
                  <a:moveTo>
                    <a:pt x="179" y="0"/>
                  </a:moveTo>
                  <a:cubicBezTo>
                    <a:pt x="84" y="0"/>
                    <a:pt x="12" y="72"/>
                    <a:pt x="12" y="155"/>
                  </a:cubicBezTo>
                  <a:cubicBezTo>
                    <a:pt x="12" y="250"/>
                    <a:pt x="84" y="322"/>
                    <a:pt x="179" y="322"/>
                  </a:cubicBezTo>
                  <a:lnTo>
                    <a:pt x="262" y="322"/>
                  </a:lnTo>
                  <a:lnTo>
                    <a:pt x="262" y="1369"/>
                  </a:lnTo>
                  <a:lnTo>
                    <a:pt x="167" y="1369"/>
                  </a:lnTo>
                  <a:cubicBezTo>
                    <a:pt x="72" y="1369"/>
                    <a:pt x="0" y="1441"/>
                    <a:pt x="0" y="1524"/>
                  </a:cubicBezTo>
                  <a:cubicBezTo>
                    <a:pt x="0" y="1619"/>
                    <a:pt x="72" y="1691"/>
                    <a:pt x="167" y="1691"/>
                  </a:cubicBezTo>
                  <a:lnTo>
                    <a:pt x="727" y="1691"/>
                  </a:lnTo>
                  <a:cubicBezTo>
                    <a:pt x="822" y="1691"/>
                    <a:pt x="893" y="1619"/>
                    <a:pt x="893" y="1524"/>
                  </a:cubicBezTo>
                  <a:cubicBezTo>
                    <a:pt x="893" y="1441"/>
                    <a:pt x="834" y="1381"/>
                    <a:pt x="727" y="1381"/>
                  </a:cubicBezTo>
                  <a:lnTo>
                    <a:pt x="608" y="1381"/>
                  </a:lnTo>
                  <a:lnTo>
                    <a:pt x="608" y="155"/>
                  </a:lnTo>
                  <a:cubicBezTo>
                    <a:pt x="608" y="72"/>
                    <a:pt x="536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2"/>
                </a:solidFill>
              </a:endParaRPr>
            </a:p>
          </p:txBody>
        </p:sp>
        <p:sp>
          <p:nvSpPr>
            <p:cNvPr id="20" name="Google Shape;12904;p80">
              <a:extLst>
                <a:ext uri="{FF2B5EF4-FFF2-40B4-BE49-F238E27FC236}">
                  <a16:creationId xmlns:a16="http://schemas.microsoft.com/office/drawing/2014/main" id="{EF281A3D-03CC-BBB1-8D5B-7C85250CE56C}"/>
                </a:ext>
              </a:extLst>
            </p:cNvPr>
            <p:cNvSpPr/>
            <p:nvPr/>
          </p:nvSpPr>
          <p:spPr>
            <a:xfrm>
              <a:off x="1802899" y="2024137"/>
              <a:ext cx="16252" cy="15872"/>
            </a:xfrm>
            <a:custGeom>
              <a:avLst/>
              <a:gdLst/>
              <a:ahLst/>
              <a:cxnLst/>
              <a:rect l="l" t="t" r="r" b="b"/>
              <a:pathLst>
                <a:path w="513" h="501" extrusionOk="0">
                  <a:moveTo>
                    <a:pt x="251" y="0"/>
                  </a:moveTo>
                  <a:cubicBezTo>
                    <a:pt x="120" y="0"/>
                    <a:pt x="1" y="107"/>
                    <a:pt x="1" y="250"/>
                  </a:cubicBezTo>
                  <a:cubicBezTo>
                    <a:pt x="1" y="381"/>
                    <a:pt x="108" y="500"/>
                    <a:pt x="251" y="500"/>
                  </a:cubicBezTo>
                  <a:cubicBezTo>
                    <a:pt x="393" y="500"/>
                    <a:pt x="512" y="405"/>
                    <a:pt x="512" y="250"/>
                  </a:cubicBezTo>
                  <a:cubicBezTo>
                    <a:pt x="512" y="119"/>
                    <a:pt x="393" y="0"/>
                    <a:pt x="2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8254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2">
          <a:extLst>
            <a:ext uri="{FF2B5EF4-FFF2-40B4-BE49-F238E27FC236}">
              <a16:creationId xmlns:a16="http://schemas.microsoft.com/office/drawing/2014/main" id="{6CEA44F7-6247-0583-83A3-1BA37C4F1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3F15E59E-580B-8C6C-CA24-1717AF33925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rcRect l="-1" t="602" r="26034" b="-602"/>
          <a:stretch/>
        </p:blipFill>
        <p:spPr>
          <a:xfrm>
            <a:off x="3707458" y="86723"/>
            <a:ext cx="5436542" cy="5223933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527" name="Google Shape;1527;p44">
            <a:extLst>
              <a:ext uri="{FF2B5EF4-FFF2-40B4-BE49-F238E27FC236}">
                <a16:creationId xmlns:a16="http://schemas.microsoft.com/office/drawing/2014/main" id="{B3AA4834-DE77-AA43-6FE2-FF42C997DA0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47693" y="1544714"/>
            <a:ext cx="3802446" cy="48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dirty="0">
                <a:solidFill>
                  <a:schemeClr val="tx1"/>
                </a:solidFill>
              </a:rPr>
              <a:t>A középiskolai tanulók az alábbi kérdésre válaszoltak:</a:t>
            </a:r>
            <a:endParaRPr dirty="0"/>
          </a:p>
        </p:txBody>
      </p:sp>
      <p:sp>
        <p:nvSpPr>
          <p:cNvPr id="1528" name="Google Shape;1528;p44">
            <a:extLst>
              <a:ext uri="{FF2B5EF4-FFF2-40B4-BE49-F238E27FC236}">
                <a16:creationId xmlns:a16="http://schemas.microsoft.com/office/drawing/2014/main" id="{8A9F9173-D950-0AF3-721B-5A5A6B93ABD1}"/>
              </a:ext>
            </a:extLst>
          </p:cNvPr>
          <p:cNvSpPr txBox="1">
            <a:spLocks noGrp="1"/>
          </p:cNvSpPr>
          <p:nvPr>
            <p:ph type="subTitle" idx="2"/>
          </p:nvPr>
        </p:nvSpPr>
        <p:spPr>
          <a:xfrm>
            <a:off x="247693" y="2867323"/>
            <a:ext cx="4945745" cy="48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b="1" i="1" dirty="0">
                <a:solidFill>
                  <a:schemeClr val="tx1"/>
                </a:solidFill>
              </a:rPr>
              <a:t>„Mely iskolai feladat teljesítésével összefüggésben használod bármelyik </a:t>
            </a:r>
            <a:r>
              <a:rPr lang="hu-HU" sz="2000" b="1" i="1" dirty="0">
                <a:solidFill>
                  <a:schemeClr val="accent2"/>
                </a:solidFill>
              </a:rPr>
              <a:t>MI</a:t>
            </a:r>
            <a:r>
              <a:rPr lang="hu-HU" sz="2000" b="1" i="1" dirty="0">
                <a:solidFill>
                  <a:schemeClr val="tx1"/>
                </a:solidFill>
              </a:rPr>
              <a:t> alkalmazást?”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hu-HU" sz="2000" b="1" i="1" dirty="0">
              <a:solidFill>
                <a:schemeClr val="tx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b="1" i="1" dirty="0">
                <a:solidFill>
                  <a:srgbClr val="FF0000"/>
                </a:solidFill>
              </a:rPr>
              <a:t>Adatfelvétel időpontja: 2025 január</a:t>
            </a:r>
          </a:p>
        </p:txBody>
      </p:sp>
      <p:sp>
        <p:nvSpPr>
          <p:cNvPr id="4" name="Google Shape;1324;p39">
            <a:extLst>
              <a:ext uri="{FF2B5EF4-FFF2-40B4-BE49-F238E27FC236}">
                <a16:creationId xmlns:a16="http://schemas.microsoft.com/office/drawing/2014/main" id="{416CB581-3D7F-0920-E88D-5D35A13F5C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7658" y="342615"/>
            <a:ext cx="806868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/>
              <a:t>Az MI iskolai használata a gyakorlatban – empirikus kutatás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407969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2">
          <a:extLst>
            <a:ext uri="{FF2B5EF4-FFF2-40B4-BE49-F238E27FC236}">
              <a16:creationId xmlns:a16="http://schemas.microsoft.com/office/drawing/2014/main" id="{784610DA-6D8F-67C9-FF3F-5FB458B5D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4" name="Google Shape;1524;p44">
            <a:extLst>
              <a:ext uri="{FF2B5EF4-FFF2-40B4-BE49-F238E27FC236}">
                <a16:creationId xmlns:a16="http://schemas.microsoft.com/office/drawing/2014/main" id="{D8D4E6AB-01AB-6FA0-3D8A-2036D20DF1BC}"/>
              </a:ext>
            </a:extLst>
          </p:cNvPr>
          <p:cNvSpPr txBox="1">
            <a:spLocks noGrp="1"/>
          </p:cNvSpPr>
          <p:nvPr>
            <p:ph type="subTitle" idx="7"/>
          </p:nvPr>
        </p:nvSpPr>
        <p:spPr>
          <a:xfrm>
            <a:off x="1198740" y="3542627"/>
            <a:ext cx="25950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>
                <a:solidFill>
                  <a:schemeClr val="tx2"/>
                </a:solidFill>
              </a:rPr>
              <a:t>FORDÍTÁS</a:t>
            </a:r>
            <a:endParaRPr dirty="0">
              <a:solidFill>
                <a:schemeClr val="tx2"/>
              </a:solidFill>
            </a:endParaRPr>
          </a:p>
        </p:txBody>
      </p:sp>
      <p:sp>
        <p:nvSpPr>
          <p:cNvPr id="1525" name="Google Shape;1525;p44">
            <a:extLst>
              <a:ext uri="{FF2B5EF4-FFF2-40B4-BE49-F238E27FC236}">
                <a16:creationId xmlns:a16="http://schemas.microsoft.com/office/drawing/2014/main" id="{5F8685AA-6684-6B3B-23D7-428665FB398D}"/>
              </a:ext>
            </a:extLst>
          </p:cNvPr>
          <p:cNvSpPr txBox="1">
            <a:spLocks noGrp="1"/>
          </p:cNvSpPr>
          <p:nvPr>
            <p:ph type="subTitle" idx="6"/>
          </p:nvPr>
        </p:nvSpPr>
        <p:spPr>
          <a:xfrm>
            <a:off x="4958329" y="1276885"/>
            <a:ext cx="3340555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>
                <a:solidFill>
                  <a:schemeClr val="bg2"/>
                </a:solidFill>
              </a:rPr>
              <a:t>KIVONAT KÉSZÍTÉSE</a:t>
            </a:r>
            <a:endParaRPr dirty="0">
              <a:solidFill>
                <a:schemeClr val="bg2"/>
              </a:solidFill>
            </a:endParaRPr>
          </a:p>
        </p:txBody>
      </p:sp>
      <p:sp>
        <p:nvSpPr>
          <p:cNvPr id="1526" name="Google Shape;1526;p44">
            <a:extLst>
              <a:ext uri="{FF2B5EF4-FFF2-40B4-BE49-F238E27FC236}">
                <a16:creationId xmlns:a16="http://schemas.microsoft.com/office/drawing/2014/main" id="{48285E54-4E03-4288-0670-1B6359999A4C}"/>
              </a:ext>
            </a:extLst>
          </p:cNvPr>
          <p:cNvSpPr txBox="1">
            <a:spLocks noGrp="1"/>
          </p:cNvSpPr>
          <p:nvPr>
            <p:ph type="subTitle" idx="5"/>
          </p:nvPr>
        </p:nvSpPr>
        <p:spPr>
          <a:xfrm>
            <a:off x="1012351" y="1505485"/>
            <a:ext cx="2967778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dirty="0">
                <a:solidFill>
                  <a:schemeClr val="accent2"/>
                </a:solidFill>
              </a:rPr>
              <a:t>DIGITÁLIS ÉRTÉKELÉSI PLATFORMOK</a:t>
            </a:r>
            <a:endParaRPr sz="1800" dirty="0">
              <a:solidFill>
                <a:schemeClr val="accent2"/>
              </a:solidFill>
            </a:endParaRPr>
          </a:p>
        </p:txBody>
      </p:sp>
      <p:sp>
        <p:nvSpPr>
          <p:cNvPr id="1527" name="Google Shape;1527;p44">
            <a:extLst>
              <a:ext uri="{FF2B5EF4-FFF2-40B4-BE49-F238E27FC236}">
                <a16:creationId xmlns:a16="http://schemas.microsoft.com/office/drawing/2014/main" id="{E126D823-98C7-CD0E-41A3-6BDD0ADCF4F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25962" y="2010603"/>
            <a:ext cx="3340556" cy="48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Digitális értékelési platformokon (pl. Redmenta) a kérdések megválaszolásában az MI igénybe vétele (általános használat, nem bevallottan, az oktató tudta nélkül)</a:t>
            </a:r>
          </a:p>
        </p:txBody>
      </p:sp>
      <p:sp>
        <p:nvSpPr>
          <p:cNvPr id="1528" name="Google Shape;1528;p44">
            <a:extLst>
              <a:ext uri="{FF2B5EF4-FFF2-40B4-BE49-F238E27FC236}">
                <a16:creationId xmlns:a16="http://schemas.microsoft.com/office/drawing/2014/main" id="{0E6D2636-1674-69D6-203A-2D354D914434}"/>
              </a:ext>
            </a:extLst>
          </p:cNvPr>
          <p:cNvSpPr txBox="1">
            <a:spLocks noGrp="1"/>
          </p:cNvSpPr>
          <p:nvPr>
            <p:ph type="subTitle" idx="2"/>
          </p:nvPr>
        </p:nvSpPr>
        <p:spPr>
          <a:xfrm>
            <a:off x="893692" y="4047745"/>
            <a:ext cx="3205097" cy="48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Idegennyelvi szövegek fordítása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29" name="Google Shape;1529;p44">
            <a:extLst>
              <a:ext uri="{FF2B5EF4-FFF2-40B4-BE49-F238E27FC236}">
                <a16:creationId xmlns:a16="http://schemas.microsoft.com/office/drawing/2014/main" id="{ADE525B2-5553-A9C8-BFFE-E824068C1B6A}"/>
              </a:ext>
            </a:extLst>
          </p:cNvPr>
          <p:cNvSpPr txBox="1">
            <a:spLocks noGrp="1"/>
          </p:cNvSpPr>
          <p:nvPr>
            <p:ph type="subTitle" idx="3"/>
          </p:nvPr>
        </p:nvSpPr>
        <p:spPr>
          <a:xfrm>
            <a:off x="4787478" y="1962685"/>
            <a:ext cx="3682258" cy="48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Többoldalas szöveges feladat elolvasása helyett a tanuló kivonatot készít az MI segítségével.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A feladat lehet például egy költő/író életrajzának vázlatos készítése vagy egy novella összefoglalása </a:t>
            </a:r>
            <a:endParaRPr dirty="0"/>
          </a:p>
        </p:txBody>
      </p:sp>
      <p:sp>
        <p:nvSpPr>
          <p:cNvPr id="1530" name="Google Shape;1530;p44">
            <a:extLst>
              <a:ext uri="{FF2B5EF4-FFF2-40B4-BE49-F238E27FC236}">
                <a16:creationId xmlns:a16="http://schemas.microsoft.com/office/drawing/2014/main" id="{78EE2B2B-E423-8FAB-F7B6-1201A0452ECF}"/>
              </a:ext>
            </a:extLst>
          </p:cNvPr>
          <p:cNvSpPr txBox="1">
            <a:spLocks noGrp="1"/>
          </p:cNvSpPr>
          <p:nvPr>
            <p:ph type="subTitle" idx="4"/>
          </p:nvPr>
        </p:nvSpPr>
        <p:spPr>
          <a:xfrm>
            <a:off x="5331106" y="4047745"/>
            <a:ext cx="2595000" cy="48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Számításos (matematikai) feladatok megoldása</a:t>
            </a:r>
            <a:endParaRPr dirty="0"/>
          </a:p>
        </p:txBody>
      </p:sp>
      <p:sp>
        <p:nvSpPr>
          <p:cNvPr id="1531" name="Google Shape;1531;p44">
            <a:extLst>
              <a:ext uri="{FF2B5EF4-FFF2-40B4-BE49-F238E27FC236}">
                <a16:creationId xmlns:a16="http://schemas.microsoft.com/office/drawing/2014/main" id="{AF8CBC1E-BF72-0BF1-6B9E-F612978B9F95}"/>
              </a:ext>
            </a:extLst>
          </p:cNvPr>
          <p:cNvSpPr txBox="1">
            <a:spLocks noGrp="1"/>
          </p:cNvSpPr>
          <p:nvPr>
            <p:ph type="subTitle" idx="8"/>
          </p:nvPr>
        </p:nvSpPr>
        <p:spPr>
          <a:xfrm>
            <a:off x="5046313" y="3590545"/>
            <a:ext cx="3164588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FELADATMEGOLDÁS</a:t>
            </a:r>
            <a:endParaRPr dirty="0"/>
          </a:p>
        </p:txBody>
      </p:sp>
      <p:sp>
        <p:nvSpPr>
          <p:cNvPr id="4" name="Google Shape;1324;p39">
            <a:extLst>
              <a:ext uri="{FF2B5EF4-FFF2-40B4-BE49-F238E27FC236}">
                <a16:creationId xmlns:a16="http://schemas.microsoft.com/office/drawing/2014/main" id="{D5705739-074F-817B-463C-0E541CD19E5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7658" y="342615"/>
            <a:ext cx="806868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/>
              <a:t>Az MI iskolai használata a gyakorlatban – empirikus kutatás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248786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2">
          <a:extLst>
            <a:ext uri="{FF2B5EF4-FFF2-40B4-BE49-F238E27FC236}">
              <a16:creationId xmlns:a16="http://schemas.microsoft.com/office/drawing/2014/main" id="{2A490913-9D89-69BF-3FD1-C8074A9B4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7" name="Google Shape;1527;p44">
            <a:extLst>
              <a:ext uri="{FF2B5EF4-FFF2-40B4-BE49-F238E27FC236}">
                <a16:creationId xmlns:a16="http://schemas.microsoft.com/office/drawing/2014/main" id="{7DE92E10-7577-856A-E1F1-29F9D48BF1C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017227" y="1550357"/>
            <a:ext cx="5109542" cy="48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u="sng" dirty="0"/>
              <a:t>Megállapítás:</a:t>
            </a:r>
            <a:r>
              <a:rPr lang="hu-HU" sz="1800" dirty="0"/>
              <a:t> </a:t>
            </a:r>
            <a:r>
              <a:rPr lang="hu-HU" sz="1800" dirty="0">
                <a:solidFill>
                  <a:schemeClr val="accent2"/>
                </a:solidFill>
              </a:rPr>
              <a:t>Egy átlagos technikumban a diákok döntő hányada használ valamely MI alkalmazást </a:t>
            </a:r>
            <a:r>
              <a:rPr lang="hu-HU" sz="1800" dirty="0">
                <a:solidFill>
                  <a:srgbClr val="FF0000"/>
                </a:solidFill>
              </a:rPr>
              <a:t>az oktató tudtán kívül</a:t>
            </a:r>
            <a:r>
              <a:rPr lang="hu-HU" sz="1800" dirty="0">
                <a:solidFill>
                  <a:schemeClr val="accent2"/>
                </a:solidFill>
              </a:rPr>
              <a:t>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28" name="Google Shape;1528;p44">
            <a:extLst>
              <a:ext uri="{FF2B5EF4-FFF2-40B4-BE49-F238E27FC236}">
                <a16:creationId xmlns:a16="http://schemas.microsoft.com/office/drawing/2014/main" id="{2E85A271-E7D1-8AED-1777-5EAB00F6184F}"/>
              </a:ext>
            </a:extLst>
          </p:cNvPr>
          <p:cNvSpPr txBox="1">
            <a:spLocks noGrp="1"/>
          </p:cNvSpPr>
          <p:nvPr>
            <p:ph type="subTitle" idx="2"/>
          </p:nvPr>
        </p:nvSpPr>
        <p:spPr>
          <a:xfrm>
            <a:off x="1380035" y="3087693"/>
            <a:ext cx="6383926" cy="48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i="1" u="sng" dirty="0">
                <a:solidFill>
                  <a:schemeClr val="tx1"/>
                </a:solidFill>
              </a:rPr>
              <a:t>Állítás:</a:t>
            </a:r>
            <a:r>
              <a:rPr lang="hu-HU" sz="2000" i="1" dirty="0">
                <a:solidFill>
                  <a:schemeClr val="tx1"/>
                </a:solidFill>
              </a:rPr>
              <a:t> Ha az MI használat az oktató tudtán kívül történik, ebben az esetben </a:t>
            </a:r>
            <a:r>
              <a:rPr lang="hu-HU" sz="2000" b="1" i="1" dirty="0">
                <a:solidFill>
                  <a:schemeClr val="tx1"/>
                </a:solidFill>
              </a:rPr>
              <a:t>nincs ismeretünk arról, hogy az MI használata </a:t>
            </a:r>
            <a:r>
              <a:rPr lang="hu-HU" sz="2000" b="1" i="1" dirty="0">
                <a:solidFill>
                  <a:schemeClr val="accent2"/>
                </a:solidFill>
              </a:rPr>
              <a:t>támogatja-e</a:t>
            </a:r>
            <a:r>
              <a:rPr lang="hu-HU" sz="2000" b="1" i="1" dirty="0">
                <a:solidFill>
                  <a:schemeClr val="tx1"/>
                </a:solidFill>
              </a:rPr>
              <a:t> a tanulási folyamatot</a:t>
            </a:r>
            <a:r>
              <a:rPr lang="hu-HU" sz="2000" i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Google Shape;1324;p39">
            <a:extLst>
              <a:ext uri="{FF2B5EF4-FFF2-40B4-BE49-F238E27FC236}">
                <a16:creationId xmlns:a16="http://schemas.microsoft.com/office/drawing/2014/main" id="{1288C7D4-4878-816F-09D9-A94F634A22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7658" y="342615"/>
            <a:ext cx="806868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/>
              <a:t>Az MI iskolai használata a gyakorlatban – empirikus kutatás következtetése</a:t>
            </a:r>
            <a:endParaRPr sz="2400" dirty="0"/>
          </a:p>
        </p:txBody>
      </p:sp>
      <p:cxnSp>
        <p:nvCxnSpPr>
          <p:cNvPr id="3" name="Egyenes összekötő nyíllal 2">
            <a:extLst>
              <a:ext uri="{FF2B5EF4-FFF2-40B4-BE49-F238E27FC236}">
                <a16:creationId xmlns:a16="http://schemas.microsoft.com/office/drawing/2014/main" id="{FA72A507-F488-5EEE-57AD-42A56CD74597}"/>
              </a:ext>
            </a:extLst>
          </p:cNvPr>
          <p:cNvCxnSpPr>
            <a:cxnSpLocks/>
          </p:cNvCxnSpPr>
          <p:nvPr/>
        </p:nvCxnSpPr>
        <p:spPr>
          <a:xfrm>
            <a:off x="4571998" y="2527300"/>
            <a:ext cx="0" cy="552450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oogle Shape;1424;p42">
            <a:extLst>
              <a:ext uri="{FF2B5EF4-FFF2-40B4-BE49-F238E27FC236}">
                <a16:creationId xmlns:a16="http://schemas.microsoft.com/office/drawing/2014/main" id="{36C5E004-2F33-A132-F0E0-42CF55B6DAB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5537" t="7152" r="23467" b="5838"/>
          <a:stretch/>
        </p:blipFill>
        <p:spPr>
          <a:xfrm>
            <a:off x="-299089" y="1386038"/>
            <a:ext cx="2316305" cy="233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424;p42">
            <a:extLst>
              <a:ext uri="{FF2B5EF4-FFF2-40B4-BE49-F238E27FC236}">
                <a16:creationId xmlns:a16="http://schemas.microsoft.com/office/drawing/2014/main" id="{513CCC8C-EA43-303F-D55A-82BF6830A43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5537" t="7152" r="23467" b="5838"/>
          <a:stretch/>
        </p:blipFill>
        <p:spPr>
          <a:xfrm rot="5784041">
            <a:off x="7860510" y="573489"/>
            <a:ext cx="2061054" cy="21699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8073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8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2">
          <a:extLst>
            <a:ext uri="{FF2B5EF4-FFF2-40B4-BE49-F238E27FC236}">
              <a16:creationId xmlns:a16="http://schemas.microsoft.com/office/drawing/2014/main" id="{2A490913-9D89-69BF-3FD1-C8074A9B4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p44">
            <a:extLst>
              <a:ext uri="{FF2B5EF4-FFF2-40B4-BE49-F238E27FC236}">
                <a16:creationId xmlns:a16="http://schemas.microsoft.com/office/drawing/2014/main" id="{2E85A271-E7D1-8AED-1777-5EAB00F6184F}"/>
              </a:ext>
            </a:extLst>
          </p:cNvPr>
          <p:cNvSpPr txBox="1">
            <a:spLocks noGrp="1"/>
          </p:cNvSpPr>
          <p:nvPr>
            <p:ph type="subTitle" idx="2"/>
          </p:nvPr>
        </p:nvSpPr>
        <p:spPr>
          <a:xfrm>
            <a:off x="1380035" y="1439839"/>
            <a:ext cx="6383926" cy="21323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hu-HU" sz="2000" i="1" dirty="0">
                <a:solidFill>
                  <a:schemeClr val="tx1"/>
                </a:solidFill>
              </a:rPr>
              <a:t>Ha az MI használat az oktató tudtával történik, megvalósul-e az MI segítségével </a:t>
            </a:r>
            <a:r>
              <a:rPr lang="hu-HU" sz="2000" b="1" i="1" dirty="0">
                <a:solidFill>
                  <a:schemeClr val="tx1"/>
                </a:solidFill>
              </a:rPr>
              <a:t>a tanulás támogatása?</a:t>
            </a:r>
            <a:endParaRPr lang="hu-HU" sz="2000" i="1" dirty="0">
              <a:solidFill>
                <a:schemeClr val="tx1"/>
              </a:solidFill>
            </a:endParaRPr>
          </a:p>
        </p:txBody>
      </p:sp>
      <p:sp>
        <p:nvSpPr>
          <p:cNvPr id="4" name="Google Shape;1324;p39">
            <a:extLst>
              <a:ext uri="{FF2B5EF4-FFF2-40B4-BE49-F238E27FC236}">
                <a16:creationId xmlns:a16="http://schemas.microsoft.com/office/drawing/2014/main" id="{1288C7D4-4878-816F-09D9-A94F634A22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7658" y="342615"/>
            <a:ext cx="806868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/>
              <a:t>KÉRDÉS</a:t>
            </a:r>
            <a:endParaRPr sz="2400" dirty="0"/>
          </a:p>
        </p:txBody>
      </p:sp>
      <p:pic>
        <p:nvPicPr>
          <p:cNvPr id="8" name="Google Shape;1424;p42">
            <a:extLst>
              <a:ext uri="{FF2B5EF4-FFF2-40B4-BE49-F238E27FC236}">
                <a16:creationId xmlns:a16="http://schemas.microsoft.com/office/drawing/2014/main" id="{36C5E004-2F33-A132-F0E0-42CF55B6DAB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5537" t="7152" r="23467" b="5838"/>
          <a:stretch/>
        </p:blipFill>
        <p:spPr>
          <a:xfrm>
            <a:off x="-292265" y="1386038"/>
            <a:ext cx="2316305" cy="233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424;p42">
            <a:extLst>
              <a:ext uri="{FF2B5EF4-FFF2-40B4-BE49-F238E27FC236}">
                <a16:creationId xmlns:a16="http://schemas.microsoft.com/office/drawing/2014/main" id="{513CCC8C-EA43-303F-D55A-82BF6830A43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5537" t="7152" r="23467" b="5838"/>
          <a:stretch/>
        </p:blipFill>
        <p:spPr>
          <a:xfrm rot="5784041">
            <a:off x="7860510" y="573489"/>
            <a:ext cx="2061054" cy="21699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058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p39"/>
          <p:cNvSpPr txBox="1">
            <a:spLocks noGrp="1"/>
          </p:cNvSpPr>
          <p:nvPr>
            <p:ph type="title"/>
          </p:nvPr>
        </p:nvSpPr>
        <p:spPr>
          <a:xfrm>
            <a:off x="537658" y="342615"/>
            <a:ext cx="8068680" cy="8896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/>
              <a:t> A kérdés megválaszolásához szükséges a mesterséges intelligencia definiálása </a:t>
            </a:r>
            <a:endParaRPr sz="2400" dirty="0"/>
          </a:p>
        </p:txBody>
      </p:sp>
      <p:sp>
        <p:nvSpPr>
          <p:cNvPr id="2" name="Google Shape;1325;p39">
            <a:extLst>
              <a:ext uri="{FF2B5EF4-FFF2-40B4-BE49-F238E27FC236}">
                <a16:creationId xmlns:a16="http://schemas.microsoft.com/office/drawing/2014/main" id="{B0E615E8-9244-C481-D156-6631FAD7A5CF}"/>
              </a:ext>
            </a:extLst>
          </p:cNvPr>
          <p:cNvSpPr txBox="1">
            <a:spLocks/>
          </p:cNvSpPr>
          <p:nvPr/>
        </p:nvSpPr>
        <p:spPr>
          <a:xfrm>
            <a:off x="2337625" y="1232271"/>
            <a:ext cx="4329256" cy="376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endParaRPr lang="hu-HU" sz="1600" dirty="0"/>
          </a:p>
        </p:txBody>
      </p:sp>
      <p:sp>
        <p:nvSpPr>
          <p:cNvPr id="10" name="Google Shape;1325;p39">
            <a:extLst>
              <a:ext uri="{FF2B5EF4-FFF2-40B4-BE49-F238E27FC236}">
                <a16:creationId xmlns:a16="http://schemas.microsoft.com/office/drawing/2014/main" id="{BC19C5B0-5ED6-1300-B9DF-A7129DFD903A}"/>
              </a:ext>
            </a:extLst>
          </p:cNvPr>
          <p:cNvSpPr txBox="1">
            <a:spLocks/>
          </p:cNvSpPr>
          <p:nvPr/>
        </p:nvSpPr>
        <p:spPr>
          <a:xfrm>
            <a:off x="1875763" y="2730322"/>
            <a:ext cx="5429438" cy="447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hu-HU" sz="1600" b="1" dirty="0"/>
              <a:t>Fő probléma: az intelligenciának nincs pontos definíciója </a:t>
            </a:r>
            <a:endParaRPr lang="en-US" sz="1600" dirty="0"/>
          </a:p>
        </p:txBody>
      </p:sp>
      <p:sp>
        <p:nvSpPr>
          <p:cNvPr id="28" name="Google Shape;1325;p39">
            <a:extLst>
              <a:ext uri="{FF2B5EF4-FFF2-40B4-BE49-F238E27FC236}">
                <a16:creationId xmlns:a16="http://schemas.microsoft.com/office/drawing/2014/main" id="{BA76004C-0951-8C8F-AC61-B922A0524D79}"/>
              </a:ext>
            </a:extLst>
          </p:cNvPr>
          <p:cNvSpPr txBox="1">
            <a:spLocks/>
          </p:cNvSpPr>
          <p:nvPr/>
        </p:nvSpPr>
        <p:spPr>
          <a:xfrm>
            <a:off x="1221754" y="1559224"/>
            <a:ext cx="6700487" cy="816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hu-HU" sz="1800" b="1" dirty="0">
                <a:solidFill>
                  <a:schemeClr val="bg2"/>
                </a:solidFill>
              </a:rPr>
              <a:t>Mesterséges intelligencia vagy </a:t>
            </a:r>
            <a:r>
              <a:rPr lang="hu-HU" sz="1800" b="1" dirty="0">
                <a:solidFill>
                  <a:srgbClr val="FF0000"/>
                </a:solidFill>
              </a:rPr>
              <a:t>„intelligens szöveg- vagy digitális tartalomszerkesztő”?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p39"/>
          <p:cNvSpPr txBox="1">
            <a:spLocks noGrp="1"/>
          </p:cNvSpPr>
          <p:nvPr>
            <p:ph type="title"/>
          </p:nvPr>
        </p:nvSpPr>
        <p:spPr>
          <a:xfrm>
            <a:off x="537658" y="342615"/>
            <a:ext cx="8068680" cy="59987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/>
              <a:t>Az MI általános jellemzője</a:t>
            </a:r>
            <a:endParaRPr sz="2400" dirty="0"/>
          </a:p>
        </p:txBody>
      </p:sp>
      <p:sp>
        <p:nvSpPr>
          <p:cNvPr id="2" name="Google Shape;1325;p39">
            <a:extLst>
              <a:ext uri="{FF2B5EF4-FFF2-40B4-BE49-F238E27FC236}">
                <a16:creationId xmlns:a16="http://schemas.microsoft.com/office/drawing/2014/main" id="{B0E615E8-9244-C481-D156-6631FAD7A5CF}"/>
              </a:ext>
            </a:extLst>
          </p:cNvPr>
          <p:cNvSpPr txBox="1">
            <a:spLocks/>
          </p:cNvSpPr>
          <p:nvPr/>
        </p:nvSpPr>
        <p:spPr>
          <a:xfrm>
            <a:off x="2337625" y="1232271"/>
            <a:ext cx="4329256" cy="376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endParaRPr lang="hu-HU" sz="1600" dirty="0"/>
          </a:p>
        </p:txBody>
      </p:sp>
      <p:sp>
        <p:nvSpPr>
          <p:cNvPr id="10" name="Google Shape;1325;p39">
            <a:extLst>
              <a:ext uri="{FF2B5EF4-FFF2-40B4-BE49-F238E27FC236}">
                <a16:creationId xmlns:a16="http://schemas.microsoft.com/office/drawing/2014/main" id="{BC19C5B0-5ED6-1300-B9DF-A7129DFD903A}"/>
              </a:ext>
            </a:extLst>
          </p:cNvPr>
          <p:cNvSpPr txBox="1">
            <a:spLocks/>
          </p:cNvSpPr>
          <p:nvPr/>
        </p:nvSpPr>
        <p:spPr>
          <a:xfrm>
            <a:off x="1470078" y="3412902"/>
            <a:ext cx="5429438" cy="447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hu-HU" sz="1600" b="1" dirty="0"/>
              <a:t> </a:t>
            </a:r>
            <a:endParaRPr lang="en-US" sz="1600" dirty="0"/>
          </a:p>
        </p:txBody>
      </p:sp>
      <p:sp>
        <p:nvSpPr>
          <p:cNvPr id="28" name="Google Shape;1325;p39">
            <a:extLst>
              <a:ext uri="{FF2B5EF4-FFF2-40B4-BE49-F238E27FC236}">
                <a16:creationId xmlns:a16="http://schemas.microsoft.com/office/drawing/2014/main" id="{BA76004C-0951-8C8F-AC61-B922A0524D79}"/>
              </a:ext>
            </a:extLst>
          </p:cNvPr>
          <p:cNvSpPr txBox="1">
            <a:spLocks/>
          </p:cNvSpPr>
          <p:nvPr/>
        </p:nvSpPr>
        <p:spPr>
          <a:xfrm>
            <a:off x="1221754" y="1559224"/>
            <a:ext cx="6700487" cy="919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l"/>
            <a:r>
              <a:rPr lang="hu-HU" sz="1800" b="1" dirty="0">
                <a:solidFill>
                  <a:schemeClr val="bg2"/>
                </a:solidFill>
              </a:rPr>
              <a:t>Bizonyos képességek tekintetében</a:t>
            </a:r>
          </a:p>
          <a:p>
            <a:pPr marL="342900" indent="-342900" algn="l">
              <a:buAutoNum type="arabicParenR"/>
            </a:pPr>
            <a:endParaRPr lang="hu-HU" sz="1800" b="1" dirty="0">
              <a:solidFill>
                <a:schemeClr val="bg2"/>
              </a:solidFill>
            </a:endParaRPr>
          </a:p>
          <a:p>
            <a:pPr marL="342900" indent="-342900" algn="l">
              <a:buAutoNum type="arabicParenR"/>
            </a:pPr>
            <a:r>
              <a:rPr lang="hu-HU" sz="1800" b="1" dirty="0">
                <a:solidFill>
                  <a:srgbClr val="FF0000"/>
                </a:solidFill>
              </a:rPr>
              <a:t>meghaladja</a:t>
            </a:r>
          </a:p>
          <a:p>
            <a:pPr marL="342900" indent="-342900" algn="l">
              <a:buAutoNum type="arabicParenR"/>
            </a:pPr>
            <a:r>
              <a:rPr lang="hu-HU" sz="1800" b="1" dirty="0">
                <a:solidFill>
                  <a:srgbClr val="FF0000"/>
                </a:solidFill>
              </a:rPr>
              <a:t>soha nem fogja elérni</a:t>
            </a:r>
            <a:r>
              <a:rPr lang="hu-HU" sz="1800" b="1" dirty="0">
                <a:solidFill>
                  <a:schemeClr val="bg2"/>
                </a:solidFill>
              </a:rPr>
              <a:t> </a:t>
            </a:r>
          </a:p>
          <a:p>
            <a:pPr marL="0" indent="0" algn="l"/>
            <a:endParaRPr lang="hu-HU" sz="1800" b="1" dirty="0">
              <a:solidFill>
                <a:schemeClr val="bg2"/>
              </a:solidFill>
            </a:endParaRPr>
          </a:p>
          <a:p>
            <a:pPr marL="0" indent="0" algn="l"/>
            <a:r>
              <a:rPr lang="hu-HU" sz="1800" b="1" dirty="0">
                <a:solidFill>
                  <a:schemeClr val="bg2"/>
                </a:solidFill>
              </a:rPr>
              <a:t>az emberi képességeket. </a:t>
            </a:r>
            <a:endParaRPr lang="hu-HU" sz="1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28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p39"/>
          <p:cNvSpPr txBox="1">
            <a:spLocks noGrp="1"/>
          </p:cNvSpPr>
          <p:nvPr>
            <p:ph type="title"/>
          </p:nvPr>
        </p:nvSpPr>
        <p:spPr>
          <a:xfrm>
            <a:off x="537658" y="342615"/>
            <a:ext cx="8068680" cy="59987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/>
              <a:t>Területek, amelyekben az MI meghaladja az emberi képességeket</a:t>
            </a:r>
            <a:endParaRPr sz="2400" dirty="0"/>
          </a:p>
        </p:txBody>
      </p:sp>
      <p:sp>
        <p:nvSpPr>
          <p:cNvPr id="2" name="Google Shape;1325;p39">
            <a:extLst>
              <a:ext uri="{FF2B5EF4-FFF2-40B4-BE49-F238E27FC236}">
                <a16:creationId xmlns:a16="http://schemas.microsoft.com/office/drawing/2014/main" id="{B0E615E8-9244-C481-D156-6631FAD7A5CF}"/>
              </a:ext>
            </a:extLst>
          </p:cNvPr>
          <p:cNvSpPr txBox="1">
            <a:spLocks/>
          </p:cNvSpPr>
          <p:nvPr/>
        </p:nvSpPr>
        <p:spPr>
          <a:xfrm>
            <a:off x="2337625" y="1232271"/>
            <a:ext cx="4329256" cy="376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endParaRPr lang="hu-HU" sz="1600" dirty="0"/>
          </a:p>
        </p:txBody>
      </p:sp>
      <p:sp>
        <p:nvSpPr>
          <p:cNvPr id="10" name="Google Shape;1325;p39">
            <a:extLst>
              <a:ext uri="{FF2B5EF4-FFF2-40B4-BE49-F238E27FC236}">
                <a16:creationId xmlns:a16="http://schemas.microsoft.com/office/drawing/2014/main" id="{BC19C5B0-5ED6-1300-B9DF-A7129DFD903A}"/>
              </a:ext>
            </a:extLst>
          </p:cNvPr>
          <p:cNvSpPr txBox="1">
            <a:spLocks/>
          </p:cNvSpPr>
          <p:nvPr/>
        </p:nvSpPr>
        <p:spPr>
          <a:xfrm>
            <a:off x="1470078" y="3412902"/>
            <a:ext cx="5429438" cy="447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hu-HU" sz="1600" b="1" dirty="0"/>
              <a:t> </a:t>
            </a:r>
            <a:endParaRPr lang="en-US" sz="1600" dirty="0"/>
          </a:p>
        </p:txBody>
      </p:sp>
      <p:sp>
        <p:nvSpPr>
          <p:cNvPr id="28" name="Google Shape;1325;p39">
            <a:extLst>
              <a:ext uri="{FF2B5EF4-FFF2-40B4-BE49-F238E27FC236}">
                <a16:creationId xmlns:a16="http://schemas.microsoft.com/office/drawing/2014/main" id="{BA76004C-0951-8C8F-AC61-B922A0524D79}"/>
              </a:ext>
            </a:extLst>
          </p:cNvPr>
          <p:cNvSpPr txBox="1">
            <a:spLocks/>
          </p:cNvSpPr>
          <p:nvPr/>
        </p:nvSpPr>
        <p:spPr>
          <a:xfrm>
            <a:off x="367048" y="1590944"/>
            <a:ext cx="8315047" cy="1635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l"/>
            <a:r>
              <a:rPr lang="hu-HU" sz="1800" b="1" dirty="0">
                <a:solidFill>
                  <a:schemeClr val="bg2"/>
                </a:solidFill>
              </a:rPr>
              <a:t>Jellemzően: </a:t>
            </a:r>
          </a:p>
          <a:p>
            <a:pPr marL="0" indent="0" algn="l"/>
            <a:endParaRPr lang="hu-HU" sz="1800" b="1" dirty="0">
              <a:solidFill>
                <a:schemeClr val="bg2"/>
              </a:solidFill>
            </a:endParaRPr>
          </a:p>
          <a:p>
            <a:pPr marL="342900" indent="-342900" algn="l">
              <a:buAutoNum type="arabicParenR"/>
            </a:pPr>
            <a:r>
              <a:rPr lang="hu-HU" sz="1800" b="1" dirty="0">
                <a:solidFill>
                  <a:schemeClr val="bg2"/>
                </a:solidFill>
              </a:rPr>
              <a:t>Nagymintás adatfeldolgozás</a:t>
            </a:r>
          </a:p>
          <a:p>
            <a:pPr marL="342900" indent="-342900" algn="l">
              <a:buAutoNum type="arabicParenR"/>
            </a:pPr>
            <a:r>
              <a:rPr lang="hu-HU" sz="1800" b="1" dirty="0">
                <a:solidFill>
                  <a:schemeClr val="bg2"/>
                </a:solidFill>
              </a:rPr>
              <a:t>Mintázatfelismerés</a:t>
            </a:r>
          </a:p>
          <a:p>
            <a:pPr marL="342900" indent="-342900" algn="l">
              <a:buAutoNum type="arabicParenR"/>
            </a:pPr>
            <a:r>
              <a:rPr lang="hu-HU" sz="1800" b="1" dirty="0">
                <a:solidFill>
                  <a:schemeClr val="bg2"/>
                </a:solidFill>
              </a:rPr>
              <a:t>Gyors számítás és szimuláció</a:t>
            </a:r>
          </a:p>
          <a:p>
            <a:pPr marL="342900" indent="-342900" algn="l">
              <a:buAutoNum type="arabicParenR"/>
            </a:pPr>
            <a:r>
              <a:rPr lang="hu-HU" sz="1800" b="1" dirty="0">
                <a:solidFill>
                  <a:schemeClr val="bg2"/>
                </a:solidFill>
              </a:rPr>
              <a:t>…</a:t>
            </a:r>
          </a:p>
          <a:p>
            <a:pPr marL="342900" indent="-342900" algn="l">
              <a:buAutoNum type="arabicParenR"/>
            </a:pPr>
            <a:endParaRPr lang="hu-HU" sz="18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43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p39"/>
          <p:cNvSpPr txBox="1">
            <a:spLocks noGrp="1"/>
          </p:cNvSpPr>
          <p:nvPr>
            <p:ph type="title"/>
          </p:nvPr>
        </p:nvSpPr>
        <p:spPr>
          <a:xfrm>
            <a:off x="537658" y="342615"/>
            <a:ext cx="8068680" cy="59987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/>
              <a:t>Területek, amelyekben az MI NEM haladja meg az emberi képességeket</a:t>
            </a:r>
            <a:endParaRPr sz="2400" dirty="0"/>
          </a:p>
        </p:txBody>
      </p:sp>
      <p:sp>
        <p:nvSpPr>
          <p:cNvPr id="2" name="Google Shape;1325;p39">
            <a:extLst>
              <a:ext uri="{FF2B5EF4-FFF2-40B4-BE49-F238E27FC236}">
                <a16:creationId xmlns:a16="http://schemas.microsoft.com/office/drawing/2014/main" id="{B0E615E8-9244-C481-D156-6631FAD7A5CF}"/>
              </a:ext>
            </a:extLst>
          </p:cNvPr>
          <p:cNvSpPr txBox="1">
            <a:spLocks/>
          </p:cNvSpPr>
          <p:nvPr/>
        </p:nvSpPr>
        <p:spPr>
          <a:xfrm>
            <a:off x="2337625" y="1232271"/>
            <a:ext cx="4329256" cy="376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endParaRPr lang="hu-HU" sz="1600" dirty="0"/>
          </a:p>
        </p:txBody>
      </p:sp>
      <p:sp>
        <p:nvSpPr>
          <p:cNvPr id="10" name="Google Shape;1325;p39">
            <a:extLst>
              <a:ext uri="{FF2B5EF4-FFF2-40B4-BE49-F238E27FC236}">
                <a16:creationId xmlns:a16="http://schemas.microsoft.com/office/drawing/2014/main" id="{BC19C5B0-5ED6-1300-B9DF-A7129DFD903A}"/>
              </a:ext>
            </a:extLst>
          </p:cNvPr>
          <p:cNvSpPr txBox="1">
            <a:spLocks/>
          </p:cNvSpPr>
          <p:nvPr/>
        </p:nvSpPr>
        <p:spPr>
          <a:xfrm>
            <a:off x="1470078" y="3412902"/>
            <a:ext cx="5429438" cy="447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hu-HU" sz="1600" b="1" dirty="0"/>
              <a:t> </a:t>
            </a:r>
            <a:endParaRPr lang="en-US" sz="1600" dirty="0"/>
          </a:p>
        </p:txBody>
      </p:sp>
      <p:sp>
        <p:nvSpPr>
          <p:cNvPr id="28" name="Google Shape;1325;p39">
            <a:extLst>
              <a:ext uri="{FF2B5EF4-FFF2-40B4-BE49-F238E27FC236}">
                <a16:creationId xmlns:a16="http://schemas.microsoft.com/office/drawing/2014/main" id="{BA76004C-0951-8C8F-AC61-B922A0524D79}"/>
              </a:ext>
            </a:extLst>
          </p:cNvPr>
          <p:cNvSpPr txBox="1">
            <a:spLocks/>
          </p:cNvSpPr>
          <p:nvPr/>
        </p:nvSpPr>
        <p:spPr>
          <a:xfrm>
            <a:off x="1221754" y="1898690"/>
            <a:ext cx="6700487" cy="2750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342900" indent="-342900" algn="l">
              <a:buAutoNum type="arabicParenR"/>
            </a:pPr>
            <a:r>
              <a:rPr lang="hu-HU" sz="1800" b="1" dirty="0">
                <a:solidFill>
                  <a:schemeClr val="bg2"/>
                </a:solidFill>
              </a:rPr>
              <a:t>Erkölcsi kérdések</a:t>
            </a:r>
          </a:p>
          <a:p>
            <a:pPr marL="342900" indent="-342900" algn="l">
              <a:buAutoNum type="arabicParenR"/>
            </a:pPr>
            <a:r>
              <a:rPr lang="hu-HU" sz="1800" b="1" dirty="0" err="1">
                <a:solidFill>
                  <a:schemeClr val="bg2"/>
                </a:solidFill>
              </a:rPr>
              <a:t>Kreatívitás</a:t>
            </a:r>
            <a:endParaRPr lang="hu-HU" sz="1800" b="1" dirty="0">
              <a:solidFill>
                <a:schemeClr val="bg2"/>
              </a:solidFill>
            </a:endParaRPr>
          </a:p>
          <a:p>
            <a:pPr marL="342900" indent="-342900" algn="l">
              <a:buAutoNum type="arabicParenR"/>
            </a:pPr>
            <a:r>
              <a:rPr lang="hu-HU" sz="1800" b="1" dirty="0">
                <a:solidFill>
                  <a:schemeClr val="bg2"/>
                </a:solidFill>
              </a:rPr>
              <a:t>Empátia</a:t>
            </a:r>
          </a:p>
          <a:p>
            <a:pPr marL="342900" indent="-342900" algn="l">
              <a:buAutoNum type="arabicParenR"/>
            </a:pPr>
            <a:r>
              <a:rPr lang="hu-HU" sz="1800" b="1" dirty="0">
                <a:solidFill>
                  <a:schemeClr val="bg2"/>
                </a:solidFill>
              </a:rPr>
              <a:t>Érzelem</a:t>
            </a:r>
          </a:p>
          <a:p>
            <a:pPr marL="342900" indent="-342900" algn="l">
              <a:buAutoNum type="arabicParenR"/>
            </a:pPr>
            <a:r>
              <a:rPr lang="hu-HU" sz="1800" b="1" dirty="0">
                <a:solidFill>
                  <a:schemeClr val="bg2"/>
                </a:solidFill>
              </a:rPr>
              <a:t>Érzékelés</a:t>
            </a:r>
          </a:p>
          <a:p>
            <a:pPr marL="342900" indent="-342900" algn="l">
              <a:buAutoNum type="arabicParenR"/>
            </a:pPr>
            <a:r>
              <a:rPr lang="hu-HU" sz="1800" b="1" dirty="0">
                <a:solidFill>
                  <a:schemeClr val="bg2"/>
                </a:solidFill>
              </a:rPr>
              <a:t>Ízlés</a:t>
            </a:r>
          </a:p>
          <a:p>
            <a:pPr marL="342900" indent="-342900" algn="l">
              <a:buAutoNum type="arabicParenR"/>
            </a:pPr>
            <a:r>
              <a:rPr lang="hu-HU" sz="1800" b="1" dirty="0">
                <a:solidFill>
                  <a:schemeClr val="bg2"/>
                </a:solidFill>
              </a:rPr>
              <a:t>Esztétika</a:t>
            </a:r>
          </a:p>
          <a:p>
            <a:pPr marL="342900" indent="-342900" algn="l">
              <a:buFont typeface="Montserrat"/>
              <a:buAutoNum type="arabicParenR"/>
            </a:pPr>
            <a:r>
              <a:rPr lang="hu-HU" sz="1800" b="1" dirty="0">
                <a:solidFill>
                  <a:schemeClr val="bg2"/>
                </a:solidFill>
              </a:rPr>
              <a:t>Komplex társadalmi kontextus felismerése</a:t>
            </a:r>
          </a:p>
          <a:p>
            <a:pPr marL="342900" indent="-342900" algn="l">
              <a:buAutoNum type="arabicParenR"/>
            </a:pPr>
            <a:r>
              <a:rPr lang="hu-HU" sz="1800" b="1" dirty="0">
                <a:solidFill>
                  <a:srgbClr val="FF0000"/>
                </a:solidFill>
              </a:rPr>
              <a:t>Felelősségvállalás</a:t>
            </a:r>
          </a:p>
        </p:txBody>
      </p:sp>
    </p:spTree>
    <p:extLst>
      <p:ext uri="{BB962C8B-B14F-4D97-AF65-F5344CB8AC3E}">
        <p14:creationId xmlns:p14="http://schemas.microsoft.com/office/powerpoint/2010/main" val="350829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5" name="Google Shape;1275;p37"/>
          <p:cNvSpPr txBox="1">
            <a:spLocks noGrp="1"/>
          </p:cNvSpPr>
          <p:nvPr>
            <p:ph type="title" idx="2"/>
          </p:nvPr>
        </p:nvSpPr>
        <p:spPr>
          <a:xfrm>
            <a:off x="890575" y="1520950"/>
            <a:ext cx="976800" cy="4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1276" name="Google Shape;1276;p37"/>
          <p:cNvSpPr txBox="1">
            <a:spLocks noGrp="1"/>
          </p:cNvSpPr>
          <p:nvPr>
            <p:ph type="subTitle" idx="3"/>
          </p:nvPr>
        </p:nvSpPr>
        <p:spPr>
          <a:xfrm>
            <a:off x="1954644" y="1520950"/>
            <a:ext cx="6469356" cy="4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dirty="0">
                <a:latin typeface="Montserrat" panose="00000500000000000000" pitchFamily="2" charset="-18"/>
              </a:rPr>
              <a:t>Kimutatható-e </a:t>
            </a:r>
            <a:r>
              <a:rPr lang="hu-HU" sz="1800" b="1" dirty="0">
                <a:latin typeface="Montserrat" panose="00000500000000000000" pitchFamily="2" charset="-18"/>
              </a:rPr>
              <a:t>szabályozási igény</a:t>
            </a:r>
            <a:r>
              <a:rPr lang="hu-HU" sz="1800" dirty="0">
                <a:latin typeface="Montserrat" panose="00000500000000000000" pitchFamily="2" charset="-18"/>
              </a:rPr>
              <a:t> az MI </a:t>
            </a:r>
            <a:r>
              <a:rPr lang="hu-HU" sz="1800" b="1" dirty="0">
                <a:latin typeface="Montserrat" panose="00000500000000000000" pitchFamily="2" charset="-18"/>
              </a:rPr>
              <a:t>oktatási célú </a:t>
            </a:r>
            <a:r>
              <a:rPr lang="hu-HU" sz="1800" dirty="0">
                <a:latin typeface="Montserrat" panose="00000500000000000000" pitchFamily="2" charset="-18"/>
              </a:rPr>
              <a:t>használatára / alkalmazására vonatkozóan?</a:t>
            </a:r>
          </a:p>
        </p:txBody>
      </p:sp>
      <p:sp>
        <p:nvSpPr>
          <p:cNvPr id="1278" name="Google Shape;1278;p37"/>
          <p:cNvSpPr txBox="1">
            <a:spLocks noGrp="1"/>
          </p:cNvSpPr>
          <p:nvPr>
            <p:ph type="title" idx="5"/>
          </p:nvPr>
        </p:nvSpPr>
        <p:spPr>
          <a:xfrm>
            <a:off x="890575" y="2267385"/>
            <a:ext cx="976800" cy="4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2"/>
                </a:solidFill>
              </a:rPr>
              <a:t>02</a:t>
            </a:r>
            <a:endParaRPr dirty="0">
              <a:solidFill>
                <a:schemeClr val="bg2"/>
              </a:solidFill>
            </a:endParaRPr>
          </a:p>
        </p:txBody>
      </p:sp>
      <p:sp>
        <p:nvSpPr>
          <p:cNvPr id="1279" name="Google Shape;1279;p37"/>
          <p:cNvSpPr txBox="1">
            <a:spLocks noGrp="1"/>
          </p:cNvSpPr>
          <p:nvPr>
            <p:ph type="subTitle" idx="6"/>
          </p:nvPr>
        </p:nvSpPr>
        <p:spPr>
          <a:xfrm>
            <a:off x="1954643" y="2244426"/>
            <a:ext cx="6969223" cy="4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dirty="0">
                <a:solidFill>
                  <a:schemeClr val="bg2"/>
                </a:solidFill>
                <a:latin typeface="Montserrat" panose="00000500000000000000" pitchFamily="2" charset="-18"/>
              </a:rPr>
              <a:t>Ha igen, </a:t>
            </a:r>
            <a:r>
              <a:rPr lang="hu-HU" sz="1800" b="1" dirty="0">
                <a:solidFill>
                  <a:schemeClr val="bg2"/>
                </a:solidFill>
                <a:latin typeface="Montserrat" panose="00000500000000000000" pitchFamily="2" charset="-18"/>
              </a:rPr>
              <a:t>milyen szinten </a:t>
            </a:r>
            <a:r>
              <a:rPr lang="hu-HU" sz="1800" dirty="0">
                <a:solidFill>
                  <a:schemeClr val="bg2"/>
                </a:solidFill>
                <a:latin typeface="Montserrat" panose="00000500000000000000" pitchFamily="2" charset="-18"/>
              </a:rPr>
              <a:t>és </a:t>
            </a:r>
            <a:r>
              <a:rPr lang="hu-HU" sz="1800" b="1" dirty="0">
                <a:solidFill>
                  <a:schemeClr val="bg2"/>
                </a:solidFill>
                <a:latin typeface="Montserrat" panose="00000500000000000000" pitchFamily="2" charset="-18"/>
              </a:rPr>
              <a:t>milyen tartalommal </a:t>
            </a:r>
            <a:r>
              <a:rPr lang="hu-HU" sz="1800" dirty="0">
                <a:solidFill>
                  <a:schemeClr val="bg2"/>
                </a:solidFill>
                <a:latin typeface="Montserrat" panose="00000500000000000000" pitchFamily="2" charset="-18"/>
              </a:rPr>
              <a:t>érdemes a területet szabályozni?</a:t>
            </a:r>
          </a:p>
        </p:txBody>
      </p:sp>
      <p:sp>
        <p:nvSpPr>
          <p:cNvPr id="1281" name="Google Shape;1281;p37"/>
          <p:cNvSpPr txBox="1">
            <a:spLocks noGrp="1"/>
          </p:cNvSpPr>
          <p:nvPr>
            <p:ph type="title" idx="8"/>
          </p:nvPr>
        </p:nvSpPr>
        <p:spPr>
          <a:xfrm>
            <a:off x="890575" y="3013820"/>
            <a:ext cx="976800" cy="4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1282" name="Google Shape;1282;p37"/>
          <p:cNvSpPr txBox="1">
            <a:spLocks noGrp="1"/>
          </p:cNvSpPr>
          <p:nvPr>
            <p:ph type="subTitle" idx="9"/>
          </p:nvPr>
        </p:nvSpPr>
        <p:spPr>
          <a:xfrm>
            <a:off x="1954644" y="3347916"/>
            <a:ext cx="6298781" cy="4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 dirty="0">
                <a:solidFill>
                  <a:schemeClr val="tx1"/>
                </a:solidFill>
                <a:latin typeface="Montserrat" panose="00000500000000000000" pitchFamily="2" charset="-18"/>
              </a:rPr>
              <a:t>Létezik-e már bármilyen szabályozás</a:t>
            </a:r>
            <a:r>
              <a:rPr lang="hu-HU" sz="1800" dirty="0">
                <a:solidFill>
                  <a:schemeClr val="tx1"/>
                </a:solidFill>
                <a:latin typeface="Montserrat" panose="00000500000000000000" pitchFamily="2" charset="-18"/>
              </a:rPr>
              <a:t>, ami a mesterséges intelligencia oktatási (szakképzési, köznevelési) területén történő alkalmazást érinti?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4" name="Google Shape;1284;p37"/>
          <p:cNvSpPr txBox="1">
            <a:spLocks noGrp="1"/>
          </p:cNvSpPr>
          <p:nvPr>
            <p:ph type="title" idx="14"/>
          </p:nvPr>
        </p:nvSpPr>
        <p:spPr>
          <a:xfrm>
            <a:off x="890575" y="4148338"/>
            <a:ext cx="976800" cy="4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2"/>
                </a:solidFill>
              </a:rPr>
              <a:t>04</a:t>
            </a:r>
            <a:endParaRPr dirty="0">
              <a:solidFill>
                <a:schemeClr val="bg2"/>
              </a:solidFill>
            </a:endParaRPr>
          </a:p>
        </p:txBody>
      </p:sp>
      <p:sp>
        <p:nvSpPr>
          <p:cNvPr id="1285" name="Google Shape;1285;p37"/>
          <p:cNvSpPr txBox="1">
            <a:spLocks noGrp="1"/>
          </p:cNvSpPr>
          <p:nvPr>
            <p:ph type="subTitle" idx="15"/>
          </p:nvPr>
        </p:nvSpPr>
        <p:spPr>
          <a:xfrm>
            <a:off x="1954643" y="4313642"/>
            <a:ext cx="4584226" cy="4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dirty="0">
                <a:solidFill>
                  <a:schemeClr val="bg2"/>
                </a:solidFill>
                <a:latin typeface="Montserrat" panose="00000500000000000000" pitchFamily="2" charset="-18"/>
              </a:rPr>
              <a:t>Mi tekinthető célravezetőnek és </a:t>
            </a:r>
            <a:r>
              <a:rPr lang="hu-HU" sz="1800" b="1" dirty="0">
                <a:solidFill>
                  <a:schemeClr val="bg2"/>
                </a:solidFill>
                <a:latin typeface="Montserrat" panose="00000500000000000000" pitchFamily="2" charset="-18"/>
              </a:rPr>
              <a:t>kontraproduktívnak</a:t>
            </a:r>
            <a:r>
              <a:rPr lang="hu-HU" sz="1800" dirty="0">
                <a:solidFill>
                  <a:schemeClr val="bg2"/>
                </a:solidFill>
                <a:latin typeface="Montserrat" panose="00000500000000000000" pitchFamily="2" charset="-18"/>
              </a:rPr>
              <a:t> az MI használata során?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295" name="Google Shape;1295;p37"/>
          <p:cNvPicPr preferRelativeResize="0"/>
          <p:nvPr/>
        </p:nvPicPr>
        <p:blipFill rotWithShape="1">
          <a:blip r:embed="rId3">
            <a:alphaModFix/>
          </a:blip>
          <a:srcRect l="18647" t="7960" r="8852" b="8336"/>
          <a:stretch/>
        </p:blipFill>
        <p:spPr>
          <a:xfrm rot="1312257">
            <a:off x="7356149" y="286875"/>
            <a:ext cx="1647828" cy="107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37"/>
          <p:cNvSpPr txBox="1">
            <a:spLocks noGrp="1"/>
          </p:cNvSpPr>
          <p:nvPr>
            <p:ph type="title"/>
          </p:nvPr>
        </p:nvSpPr>
        <p:spPr>
          <a:xfrm>
            <a:off x="720000" y="587608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A területet érintő kulcskérdések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5" grpId="0"/>
      <p:bldP spid="1276" grpId="0" build="p"/>
      <p:bldP spid="1278" grpId="0"/>
      <p:bldP spid="1279" grpId="0" build="p"/>
      <p:bldP spid="1281" grpId="0"/>
      <p:bldP spid="1282" grpId="0" build="p"/>
      <p:bldP spid="1284" grpId="0"/>
      <p:bldP spid="128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p39"/>
          <p:cNvSpPr txBox="1">
            <a:spLocks noGrp="1"/>
          </p:cNvSpPr>
          <p:nvPr>
            <p:ph type="title"/>
          </p:nvPr>
        </p:nvSpPr>
        <p:spPr>
          <a:xfrm>
            <a:off x="537660" y="342615"/>
            <a:ext cx="8068680" cy="291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br>
              <a:rPr lang="hu-HU" sz="2400" dirty="0"/>
            </a:br>
            <a:br>
              <a:rPr lang="hu-HU" sz="2400" dirty="0"/>
            </a:br>
            <a:br>
              <a:rPr lang="hu-HU" sz="2400" dirty="0"/>
            </a:br>
            <a:r>
              <a:rPr lang="hu-HU" sz="2400" dirty="0"/>
              <a:t>A fentiek alapján tegyük fel a kérdést: bármilyen kontextusban lehet-e hivatkozási alap az MI válasza?</a:t>
            </a:r>
            <a:endParaRPr sz="2400" dirty="0"/>
          </a:p>
        </p:txBody>
      </p:sp>
      <p:sp>
        <p:nvSpPr>
          <p:cNvPr id="2" name="Google Shape;1325;p39">
            <a:extLst>
              <a:ext uri="{FF2B5EF4-FFF2-40B4-BE49-F238E27FC236}">
                <a16:creationId xmlns:a16="http://schemas.microsoft.com/office/drawing/2014/main" id="{B0E615E8-9244-C481-D156-6631FAD7A5CF}"/>
              </a:ext>
            </a:extLst>
          </p:cNvPr>
          <p:cNvSpPr txBox="1">
            <a:spLocks/>
          </p:cNvSpPr>
          <p:nvPr/>
        </p:nvSpPr>
        <p:spPr>
          <a:xfrm>
            <a:off x="2337625" y="1232271"/>
            <a:ext cx="4329256" cy="376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endParaRPr lang="hu-HU" sz="1600" dirty="0"/>
          </a:p>
        </p:txBody>
      </p:sp>
      <p:sp>
        <p:nvSpPr>
          <p:cNvPr id="10" name="Google Shape;1325;p39">
            <a:extLst>
              <a:ext uri="{FF2B5EF4-FFF2-40B4-BE49-F238E27FC236}">
                <a16:creationId xmlns:a16="http://schemas.microsoft.com/office/drawing/2014/main" id="{BC19C5B0-5ED6-1300-B9DF-A7129DFD903A}"/>
              </a:ext>
            </a:extLst>
          </p:cNvPr>
          <p:cNvSpPr txBox="1">
            <a:spLocks/>
          </p:cNvSpPr>
          <p:nvPr/>
        </p:nvSpPr>
        <p:spPr>
          <a:xfrm>
            <a:off x="1470078" y="3412902"/>
            <a:ext cx="5429438" cy="447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hu-HU" sz="1600" b="1" dirty="0"/>
              <a:t> </a:t>
            </a:r>
            <a:endParaRPr lang="en-US" sz="1600" dirty="0"/>
          </a:p>
        </p:txBody>
      </p:sp>
      <p:sp>
        <p:nvSpPr>
          <p:cNvPr id="28" name="Google Shape;1325;p39">
            <a:extLst>
              <a:ext uri="{FF2B5EF4-FFF2-40B4-BE49-F238E27FC236}">
                <a16:creationId xmlns:a16="http://schemas.microsoft.com/office/drawing/2014/main" id="{BA76004C-0951-8C8F-AC61-B922A0524D79}"/>
              </a:ext>
            </a:extLst>
          </p:cNvPr>
          <p:cNvSpPr txBox="1">
            <a:spLocks/>
          </p:cNvSpPr>
          <p:nvPr/>
        </p:nvSpPr>
        <p:spPr>
          <a:xfrm>
            <a:off x="1221754" y="1898690"/>
            <a:ext cx="6700487" cy="2750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l"/>
            <a:endParaRPr lang="hu-HU" sz="1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286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p39"/>
          <p:cNvSpPr txBox="1">
            <a:spLocks noGrp="1"/>
          </p:cNvSpPr>
          <p:nvPr>
            <p:ph type="title"/>
          </p:nvPr>
        </p:nvSpPr>
        <p:spPr>
          <a:xfrm>
            <a:off x="537658" y="342615"/>
            <a:ext cx="8068680" cy="59987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/>
              <a:t>Tévedhet-e az MI?</a:t>
            </a:r>
            <a:endParaRPr sz="2400" dirty="0"/>
          </a:p>
        </p:txBody>
      </p:sp>
      <p:sp>
        <p:nvSpPr>
          <p:cNvPr id="2" name="Google Shape;1325;p39">
            <a:extLst>
              <a:ext uri="{FF2B5EF4-FFF2-40B4-BE49-F238E27FC236}">
                <a16:creationId xmlns:a16="http://schemas.microsoft.com/office/drawing/2014/main" id="{B0E615E8-9244-C481-D156-6631FAD7A5CF}"/>
              </a:ext>
            </a:extLst>
          </p:cNvPr>
          <p:cNvSpPr txBox="1">
            <a:spLocks/>
          </p:cNvSpPr>
          <p:nvPr/>
        </p:nvSpPr>
        <p:spPr>
          <a:xfrm>
            <a:off x="2337625" y="1232271"/>
            <a:ext cx="4329256" cy="376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endParaRPr lang="hu-HU" sz="1600" dirty="0"/>
          </a:p>
        </p:txBody>
      </p:sp>
      <p:sp>
        <p:nvSpPr>
          <p:cNvPr id="10" name="Google Shape;1325;p39">
            <a:extLst>
              <a:ext uri="{FF2B5EF4-FFF2-40B4-BE49-F238E27FC236}">
                <a16:creationId xmlns:a16="http://schemas.microsoft.com/office/drawing/2014/main" id="{BC19C5B0-5ED6-1300-B9DF-A7129DFD903A}"/>
              </a:ext>
            </a:extLst>
          </p:cNvPr>
          <p:cNvSpPr txBox="1">
            <a:spLocks/>
          </p:cNvSpPr>
          <p:nvPr/>
        </p:nvSpPr>
        <p:spPr>
          <a:xfrm>
            <a:off x="1470078" y="3412902"/>
            <a:ext cx="5429438" cy="447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hu-HU" sz="1600" b="1" dirty="0"/>
              <a:t> </a:t>
            </a:r>
            <a:endParaRPr lang="en-US" sz="1600" dirty="0"/>
          </a:p>
        </p:txBody>
      </p:sp>
      <p:sp>
        <p:nvSpPr>
          <p:cNvPr id="28" name="Google Shape;1325;p39">
            <a:extLst>
              <a:ext uri="{FF2B5EF4-FFF2-40B4-BE49-F238E27FC236}">
                <a16:creationId xmlns:a16="http://schemas.microsoft.com/office/drawing/2014/main" id="{BA76004C-0951-8C8F-AC61-B922A0524D79}"/>
              </a:ext>
            </a:extLst>
          </p:cNvPr>
          <p:cNvSpPr txBox="1">
            <a:spLocks/>
          </p:cNvSpPr>
          <p:nvPr/>
        </p:nvSpPr>
        <p:spPr>
          <a:xfrm>
            <a:off x="489398" y="1898690"/>
            <a:ext cx="7432844" cy="2480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l"/>
            <a:r>
              <a:rPr lang="hu-HU" sz="1800" b="1" dirty="0">
                <a:solidFill>
                  <a:schemeClr val="bg2"/>
                </a:solidFill>
              </a:rPr>
              <a:t>Az MI tévedhet. </a:t>
            </a:r>
          </a:p>
          <a:p>
            <a:pPr marL="0" indent="0" algn="l"/>
            <a:endParaRPr lang="hu-HU" sz="1800" b="1" dirty="0">
              <a:solidFill>
                <a:schemeClr val="bg2"/>
              </a:solidFill>
            </a:endParaRPr>
          </a:p>
          <a:p>
            <a:pPr marL="0" indent="0" algn="l"/>
            <a:r>
              <a:rPr lang="hu-HU" sz="1800" b="1" dirty="0">
                <a:solidFill>
                  <a:schemeClr val="bg2"/>
                </a:solidFill>
              </a:rPr>
              <a:t>Az MI nem tévedhet.</a:t>
            </a:r>
          </a:p>
        </p:txBody>
      </p:sp>
    </p:spTree>
    <p:extLst>
      <p:ext uri="{BB962C8B-B14F-4D97-AF65-F5344CB8AC3E}">
        <p14:creationId xmlns:p14="http://schemas.microsoft.com/office/powerpoint/2010/main" val="244902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p39"/>
          <p:cNvSpPr txBox="1">
            <a:spLocks noGrp="1"/>
          </p:cNvSpPr>
          <p:nvPr>
            <p:ph type="title"/>
          </p:nvPr>
        </p:nvSpPr>
        <p:spPr>
          <a:xfrm>
            <a:off x="537658" y="342615"/>
            <a:ext cx="8068680" cy="59987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/>
              <a:t>Tévedhet-e az MI?</a:t>
            </a:r>
            <a:endParaRPr sz="2400" dirty="0"/>
          </a:p>
        </p:txBody>
      </p:sp>
      <p:sp>
        <p:nvSpPr>
          <p:cNvPr id="2" name="Google Shape;1325;p39">
            <a:extLst>
              <a:ext uri="{FF2B5EF4-FFF2-40B4-BE49-F238E27FC236}">
                <a16:creationId xmlns:a16="http://schemas.microsoft.com/office/drawing/2014/main" id="{B0E615E8-9244-C481-D156-6631FAD7A5CF}"/>
              </a:ext>
            </a:extLst>
          </p:cNvPr>
          <p:cNvSpPr txBox="1">
            <a:spLocks/>
          </p:cNvSpPr>
          <p:nvPr/>
        </p:nvSpPr>
        <p:spPr>
          <a:xfrm>
            <a:off x="2337625" y="1232271"/>
            <a:ext cx="4329256" cy="376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endParaRPr lang="hu-HU" sz="1600" dirty="0"/>
          </a:p>
        </p:txBody>
      </p:sp>
      <p:sp>
        <p:nvSpPr>
          <p:cNvPr id="10" name="Google Shape;1325;p39">
            <a:extLst>
              <a:ext uri="{FF2B5EF4-FFF2-40B4-BE49-F238E27FC236}">
                <a16:creationId xmlns:a16="http://schemas.microsoft.com/office/drawing/2014/main" id="{BC19C5B0-5ED6-1300-B9DF-A7129DFD903A}"/>
              </a:ext>
            </a:extLst>
          </p:cNvPr>
          <p:cNvSpPr txBox="1">
            <a:spLocks/>
          </p:cNvSpPr>
          <p:nvPr/>
        </p:nvSpPr>
        <p:spPr>
          <a:xfrm>
            <a:off x="1470078" y="3412902"/>
            <a:ext cx="5429438" cy="447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hu-HU" sz="1600" b="1" dirty="0"/>
              <a:t> </a:t>
            </a:r>
            <a:endParaRPr lang="en-US" sz="1600" dirty="0"/>
          </a:p>
        </p:txBody>
      </p:sp>
      <p:sp>
        <p:nvSpPr>
          <p:cNvPr id="28" name="Google Shape;1325;p39">
            <a:extLst>
              <a:ext uri="{FF2B5EF4-FFF2-40B4-BE49-F238E27FC236}">
                <a16:creationId xmlns:a16="http://schemas.microsoft.com/office/drawing/2014/main" id="{BA76004C-0951-8C8F-AC61-B922A0524D79}"/>
              </a:ext>
            </a:extLst>
          </p:cNvPr>
          <p:cNvSpPr txBox="1">
            <a:spLocks/>
          </p:cNvSpPr>
          <p:nvPr/>
        </p:nvSpPr>
        <p:spPr>
          <a:xfrm>
            <a:off x="489398" y="1898690"/>
            <a:ext cx="7432844" cy="2480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l"/>
            <a:r>
              <a:rPr lang="hu-HU" sz="1800" b="1" dirty="0">
                <a:solidFill>
                  <a:schemeClr val="bg2"/>
                </a:solidFill>
              </a:rPr>
              <a:t>Az MI tévedhet. </a:t>
            </a:r>
          </a:p>
          <a:p>
            <a:pPr marL="0" indent="0" algn="l"/>
            <a:endParaRPr lang="hu-HU" sz="1800" b="1" dirty="0">
              <a:solidFill>
                <a:schemeClr val="bg2"/>
              </a:solidFill>
            </a:endParaRPr>
          </a:p>
          <a:p>
            <a:pPr marL="0" indent="0" algn="l"/>
            <a:r>
              <a:rPr lang="hu-HU" sz="1800" b="1" dirty="0">
                <a:solidFill>
                  <a:schemeClr val="bg2"/>
                </a:solidFill>
              </a:rPr>
              <a:t>Az MI nem tévedhet.</a:t>
            </a:r>
          </a:p>
          <a:p>
            <a:pPr marL="0" indent="0" algn="l"/>
            <a:endParaRPr lang="hu-HU" sz="1800" b="1" dirty="0">
              <a:solidFill>
                <a:schemeClr val="bg2"/>
              </a:solidFill>
            </a:endParaRPr>
          </a:p>
          <a:p>
            <a:pPr marL="0" indent="0" algn="l"/>
            <a:endParaRPr lang="hu-HU" sz="1800" b="1" dirty="0">
              <a:solidFill>
                <a:schemeClr val="bg2"/>
              </a:solidFill>
            </a:endParaRPr>
          </a:p>
          <a:p>
            <a:pPr marL="0" indent="0" algn="l"/>
            <a:r>
              <a:rPr lang="hu-HU" sz="1800" b="1" dirty="0">
                <a:solidFill>
                  <a:schemeClr val="bg2"/>
                </a:solidFill>
              </a:rPr>
              <a:t>Mindkét állítás igaz, ugyanis </a:t>
            </a:r>
            <a:r>
              <a:rPr lang="hu-HU" sz="1800" b="1" dirty="0">
                <a:solidFill>
                  <a:srgbClr val="FF0000"/>
                </a:solidFill>
              </a:rPr>
              <a:t>irreleváns</a:t>
            </a:r>
            <a:r>
              <a:rPr lang="hu-HU" sz="1800" b="1" dirty="0">
                <a:solidFill>
                  <a:schemeClr val="bg2"/>
                </a:solidFill>
              </a:rPr>
              <a:t> a kérdésfeltevés. </a:t>
            </a:r>
          </a:p>
          <a:p>
            <a:pPr marL="0" indent="0" algn="l"/>
            <a:endParaRPr lang="hu-HU" sz="1800" b="1" dirty="0">
              <a:solidFill>
                <a:schemeClr val="bg2"/>
              </a:solidFill>
            </a:endParaRPr>
          </a:p>
          <a:p>
            <a:pPr marL="0" indent="0" algn="l"/>
            <a:r>
              <a:rPr lang="hu-HU" sz="1800" b="1" dirty="0">
                <a:solidFill>
                  <a:schemeClr val="bg2"/>
                </a:solidFill>
              </a:rPr>
              <a:t>Pontosabb kérdésfeltevés: Miben tévedhet és miben nem tévedhet az MI?  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5398" y="1898690"/>
            <a:ext cx="438950" cy="384081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4288" y="2380515"/>
            <a:ext cx="438950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758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p39"/>
          <p:cNvSpPr txBox="1">
            <a:spLocks noGrp="1"/>
          </p:cNvSpPr>
          <p:nvPr>
            <p:ph type="title"/>
          </p:nvPr>
        </p:nvSpPr>
        <p:spPr>
          <a:xfrm>
            <a:off x="537658" y="342615"/>
            <a:ext cx="8068680" cy="59987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/>
              <a:t>A kérdés helyesen:</a:t>
            </a:r>
            <a:endParaRPr sz="2400" dirty="0"/>
          </a:p>
        </p:txBody>
      </p:sp>
      <p:sp>
        <p:nvSpPr>
          <p:cNvPr id="2" name="Google Shape;1325;p39">
            <a:extLst>
              <a:ext uri="{FF2B5EF4-FFF2-40B4-BE49-F238E27FC236}">
                <a16:creationId xmlns:a16="http://schemas.microsoft.com/office/drawing/2014/main" id="{B0E615E8-9244-C481-D156-6631FAD7A5CF}"/>
              </a:ext>
            </a:extLst>
          </p:cNvPr>
          <p:cNvSpPr txBox="1">
            <a:spLocks/>
          </p:cNvSpPr>
          <p:nvPr/>
        </p:nvSpPr>
        <p:spPr>
          <a:xfrm>
            <a:off x="2337625" y="1232271"/>
            <a:ext cx="4329256" cy="376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endParaRPr lang="hu-HU" sz="1600" dirty="0"/>
          </a:p>
        </p:txBody>
      </p:sp>
      <p:sp>
        <p:nvSpPr>
          <p:cNvPr id="10" name="Google Shape;1325;p39">
            <a:extLst>
              <a:ext uri="{FF2B5EF4-FFF2-40B4-BE49-F238E27FC236}">
                <a16:creationId xmlns:a16="http://schemas.microsoft.com/office/drawing/2014/main" id="{BC19C5B0-5ED6-1300-B9DF-A7129DFD903A}"/>
              </a:ext>
            </a:extLst>
          </p:cNvPr>
          <p:cNvSpPr txBox="1">
            <a:spLocks/>
          </p:cNvSpPr>
          <p:nvPr/>
        </p:nvSpPr>
        <p:spPr>
          <a:xfrm>
            <a:off x="1470078" y="3412902"/>
            <a:ext cx="5429438" cy="447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hu-HU" sz="1600" b="1" dirty="0"/>
              <a:t> </a:t>
            </a:r>
            <a:endParaRPr lang="en-US" sz="1600" dirty="0"/>
          </a:p>
        </p:txBody>
      </p:sp>
      <p:sp>
        <p:nvSpPr>
          <p:cNvPr id="28" name="Google Shape;1325;p39">
            <a:extLst>
              <a:ext uri="{FF2B5EF4-FFF2-40B4-BE49-F238E27FC236}">
                <a16:creationId xmlns:a16="http://schemas.microsoft.com/office/drawing/2014/main" id="{BA76004C-0951-8C8F-AC61-B922A0524D79}"/>
              </a:ext>
            </a:extLst>
          </p:cNvPr>
          <p:cNvSpPr txBox="1">
            <a:spLocks/>
          </p:cNvSpPr>
          <p:nvPr/>
        </p:nvSpPr>
        <p:spPr>
          <a:xfrm>
            <a:off x="489398" y="1898690"/>
            <a:ext cx="7432844" cy="2480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l"/>
            <a:endParaRPr lang="hu-HU" sz="1800" b="1" dirty="0">
              <a:solidFill>
                <a:schemeClr val="bg2"/>
              </a:solidFill>
            </a:endParaRPr>
          </a:p>
          <a:p>
            <a:pPr marL="0" indent="0" algn="l"/>
            <a:r>
              <a:rPr lang="hu-HU" sz="2800" b="1" dirty="0">
                <a:solidFill>
                  <a:schemeClr val="bg2"/>
                </a:solidFill>
              </a:rPr>
              <a:t>Miben tévedhet és miben nem tévedhet az MI?  </a:t>
            </a:r>
          </a:p>
        </p:txBody>
      </p:sp>
    </p:spTree>
    <p:extLst>
      <p:ext uri="{BB962C8B-B14F-4D97-AF65-F5344CB8AC3E}">
        <p14:creationId xmlns:p14="http://schemas.microsoft.com/office/powerpoint/2010/main" val="1606595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p39"/>
          <p:cNvSpPr txBox="1">
            <a:spLocks noGrp="1"/>
          </p:cNvSpPr>
          <p:nvPr>
            <p:ph type="title"/>
          </p:nvPr>
        </p:nvSpPr>
        <p:spPr>
          <a:xfrm>
            <a:off x="537658" y="342615"/>
            <a:ext cx="8068680" cy="59987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>
                <a:solidFill>
                  <a:srgbClr val="FF0000"/>
                </a:solidFill>
              </a:rPr>
              <a:t>A válasz: </a:t>
            </a:r>
            <a:br>
              <a:rPr lang="hu-HU" sz="2400" dirty="0"/>
            </a:br>
            <a:r>
              <a:rPr lang="hu-HU" sz="2400" dirty="0"/>
              <a:t>az MI megjelenésével párhuzamosan új kompetencia kategóriák jelentek meg:  </a:t>
            </a:r>
            <a:endParaRPr sz="2400" dirty="0"/>
          </a:p>
        </p:txBody>
      </p:sp>
      <p:sp>
        <p:nvSpPr>
          <p:cNvPr id="2" name="Google Shape;1325;p39">
            <a:extLst>
              <a:ext uri="{FF2B5EF4-FFF2-40B4-BE49-F238E27FC236}">
                <a16:creationId xmlns:a16="http://schemas.microsoft.com/office/drawing/2014/main" id="{B0E615E8-9244-C481-D156-6631FAD7A5CF}"/>
              </a:ext>
            </a:extLst>
          </p:cNvPr>
          <p:cNvSpPr txBox="1">
            <a:spLocks/>
          </p:cNvSpPr>
          <p:nvPr/>
        </p:nvSpPr>
        <p:spPr>
          <a:xfrm>
            <a:off x="2337625" y="1232271"/>
            <a:ext cx="4329256" cy="376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endParaRPr lang="hu-HU" sz="1600" dirty="0"/>
          </a:p>
        </p:txBody>
      </p:sp>
      <p:sp>
        <p:nvSpPr>
          <p:cNvPr id="10" name="Google Shape;1325;p39">
            <a:extLst>
              <a:ext uri="{FF2B5EF4-FFF2-40B4-BE49-F238E27FC236}">
                <a16:creationId xmlns:a16="http://schemas.microsoft.com/office/drawing/2014/main" id="{BC19C5B0-5ED6-1300-B9DF-A7129DFD903A}"/>
              </a:ext>
            </a:extLst>
          </p:cNvPr>
          <p:cNvSpPr txBox="1">
            <a:spLocks/>
          </p:cNvSpPr>
          <p:nvPr/>
        </p:nvSpPr>
        <p:spPr>
          <a:xfrm>
            <a:off x="1470078" y="3412902"/>
            <a:ext cx="5429438" cy="447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hu-HU" sz="1600" b="1" dirty="0"/>
              <a:t> </a:t>
            </a:r>
            <a:endParaRPr lang="en-US" sz="1600" dirty="0"/>
          </a:p>
        </p:txBody>
      </p:sp>
      <p:sp>
        <p:nvSpPr>
          <p:cNvPr id="28" name="Google Shape;1325;p39">
            <a:extLst>
              <a:ext uri="{FF2B5EF4-FFF2-40B4-BE49-F238E27FC236}">
                <a16:creationId xmlns:a16="http://schemas.microsoft.com/office/drawing/2014/main" id="{BA76004C-0951-8C8F-AC61-B922A0524D79}"/>
              </a:ext>
            </a:extLst>
          </p:cNvPr>
          <p:cNvSpPr txBox="1">
            <a:spLocks/>
          </p:cNvSpPr>
          <p:nvPr/>
        </p:nvSpPr>
        <p:spPr>
          <a:xfrm>
            <a:off x="489398" y="1608905"/>
            <a:ext cx="7432844" cy="3407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l"/>
            <a:r>
              <a:rPr lang="hu-HU" sz="1800" b="1" dirty="0">
                <a:solidFill>
                  <a:srgbClr val="FF0000"/>
                </a:solidFill>
              </a:rPr>
              <a:t>1) A </a:t>
            </a:r>
            <a:r>
              <a:rPr lang="hu-HU" sz="1800" b="1" dirty="0" err="1">
                <a:solidFill>
                  <a:srgbClr val="FF0000"/>
                </a:solidFill>
              </a:rPr>
              <a:t>promptolási</a:t>
            </a:r>
            <a:r>
              <a:rPr lang="hu-HU" sz="1800" b="1" dirty="0">
                <a:solidFill>
                  <a:srgbClr val="FF0000"/>
                </a:solidFill>
              </a:rPr>
              <a:t> képesség </a:t>
            </a:r>
            <a:r>
              <a:rPr lang="hu-HU" sz="1800" dirty="0"/>
              <a:t>(az a kompetencia, amelynek során valaki célzott, strukturált és kontextusba helyezett utasításokat képes adni egy mesterséges intelligenciának annak érdekében, hogy minőségi és releváns választ kapjon).</a:t>
            </a:r>
          </a:p>
          <a:p>
            <a:pPr marL="0" indent="0" algn="l"/>
            <a:endParaRPr lang="hu-HU" sz="1800" b="1" dirty="0">
              <a:solidFill>
                <a:schemeClr val="bg2"/>
              </a:solidFill>
            </a:endParaRPr>
          </a:p>
          <a:p>
            <a:pPr marL="0" indent="0" algn="l"/>
            <a:r>
              <a:rPr lang="hu-HU" sz="1800" b="1" dirty="0">
                <a:solidFill>
                  <a:srgbClr val="FF0000"/>
                </a:solidFill>
              </a:rPr>
              <a:t>2) MI-kritikai értékelési kompetencia </a:t>
            </a:r>
            <a:r>
              <a:rPr lang="hu-HU" sz="1800" dirty="0"/>
              <a:t>(Az a képesség, amely során a felhasználó képes egy mesterséges intelligencia által generált válasz pontosságát, relevanciáját, torzításait és megbízhatóságát </a:t>
            </a:r>
            <a:r>
              <a:rPr lang="hu-HU" sz="1800" dirty="0" err="1"/>
              <a:t>kontextusfüggően</a:t>
            </a:r>
            <a:r>
              <a:rPr lang="hu-HU" sz="1800" dirty="0"/>
              <a:t> értékelni.)</a:t>
            </a:r>
          </a:p>
          <a:p>
            <a:pPr marL="0" indent="0" algn="l"/>
            <a:endParaRPr lang="hu-HU" sz="1800" b="1" dirty="0">
              <a:solidFill>
                <a:schemeClr val="bg2"/>
              </a:solidFill>
            </a:endParaRPr>
          </a:p>
          <a:p>
            <a:pPr marL="0" indent="0" algn="l"/>
            <a:r>
              <a:rPr lang="hu-HU" sz="1800" b="1" dirty="0">
                <a:solidFill>
                  <a:schemeClr val="bg2"/>
                </a:solidFill>
              </a:rPr>
              <a:t>3) Felelősségvállalás</a:t>
            </a:r>
          </a:p>
        </p:txBody>
      </p:sp>
    </p:spTree>
    <p:extLst>
      <p:ext uri="{BB962C8B-B14F-4D97-AF65-F5344CB8AC3E}">
        <p14:creationId xmlns:p14="http://schemas.microsoft.com/office/powerpoint/2010/main" val="4117988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5" name="Google Shape;1445;p43"/>
          <p:cNvSpPr txBox="1">
            <a:spLocks noGrp="1"/>
          </p:cNvSpPr>
          <p:nvPr>
            <p:ph type="subTitle" idx="2"/>
          </p:nvPr>
        </p:nvSpPr>
        <p:spPr>
          <a:xfrm>
            <a:off x="1656694" y="1645142"/>
            <a:ext cx="5830608" cy="11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i="1" dirty="0">
                <a:solidFill>
                  <a:schemeClr val="bg2"/>
                </a:solidFill>
              </a:rPr>
              <a:t>Alkalmazható-e az MI oktatásban?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459" name="Google Shape;1459;p43"/>
          <p:cNvPicPr preferRelativeResize="0"/>
          <p:nvPr/>
        </p:nvPicPr>
        <p:blipFill rotWithShape="1">
          <a:blip r:embed="rId3">
            <a:alphaModFix/>
          </a:blip>
          <a:srcRect l="15236" r="10474"/>
          <a:stretch/>
        </p:blipFill>
        <p:spPr>
          <a:xfrm rot="15283917">
            <a:off x="7924178" y="1477825"/>
            <a:ext cx="1552574" cy="139085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324;p39">
            <a:extLst>
              <a:ext uri="{FF2B5EF4-FFF2-40B4-BE49-F238E27FC236}">
                <a16:creationId xmlns:a16="http://schemas.microsoft.com/office/drawing/2014/main" id="{E8570E0B-A119-A702-58EF-F5CEB7CE2D3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7658" y="342615"/>
            <a:ext cx="806868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/>
              <a:t>A fenti definíció alapján:</a:t>
            </a:r>
            <a:endParaRPr sz="2400" dirty="0"/>
          </a:p>
        </p:txBody>
      </p:sp>
      <p:sp>
        <p:nvSpPr>
          <p:cNvPr id="15" name="Google Shape;1325;p39">
            <a:extLst>
              <a:ext uri="{FF2B5EF4-FFF2-40B4-BE49-F238E27FC236}">
                <a16:creationId xmlns:a16="http://schemas.microsoft.com/office/drawing/2014/main" id="{326DA192-9575-311D-EBC6-9D34699BF7AD}"/>
              </a:ext>
            </a:extLst>
          </p:cNvPr>
          <p:cNvSpPr txBox="1">
            <a:spLocks/>
          </p:cNvSpPr>
          <p:nvPr/>
        </p:nvSpPr>
        <p:spPr>
          <a:xfrm>
            <a:off x="1438942" y="2760190"/>
            <a:ext cx="6266114" cy="376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hu-HU" sz="1600" b="1" dirty="0"/>
              <a:t>Alkalmazható (és kell is alkalmazni)</a:t>
            </a:r>
            <a:r>
              <a:rPr lang="hu-HU" sz="1600" dirty="0"/>
              <a:t>, de fontos a kontextus és a bináris kód meghatározása:</a:t>
            </a:r>
            <a:endParaRPr lang="en-US" sz="1600" dirty="0"/>
          </a:p>
        </p:txBody>
      </p:sp>
      <p:cxnSp>
        <p:nvCxnSpPr>
          <p:cNvPr id="17" name="Egyenes összekötő nyíllal 16">
            <a:extLst>
              <a:ext uri="{FF2B5EF4-FFF2-40B4-BE49-F238E27FC236}">
                <a16:creationId xmlns:a16="http://schemas.microsoft.com/office/drawing/2014/main" id="{669A0435-A6EF-727C-ACE7-B611C24B3FFE}"/>
              </a:ext>
            </a:extLst>
          </p:cNvPr>
          <p:cNvCxnSpPr>
            <a:cxnSpLocks/>
            <a:endCxn id="15" idx="0"/>
          </p:cNvCxnSpPr>
          <p:nvPr/>
        </p:nvCxnSpPr>
        <p:spPr>
          <a:xfrm>
            <a:off x="4571998" y="2330450"/>
            <a:ext cx="1" cy="42974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Google Shape;1445;p43">
            <a:extLst>
              <a:ext uri="{FF2B5EF4-FFF2-40B4-BE49-F238E27FC236}">
                <a16:creationId xmlns:a16="http://schemas.microsoft.com/office/drawing/2014/main" id="{0413E849-7095-1BD6-4F99-2AF394DFCC31}"/>
              </a:ext>
            </a:extLst>
          </p:cNvPr>
          <p:cNvSpPr txBox="1">
            <a:spLocks/>
          </p:cNvSpPr>
          <p:nvPr/>
        </p:nvSpPr>
        <p:spPr>
          <a:xfrm>
            <a:off x="-454237" y="3805356"/>
            <a:ext cx="5395103" cy="11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hu-HU" sz="1600" dirty="0">
                <a:solidFill>
                  <a:schemeClr val="bg2"/>
                </a:solidFill>
              </a:rPr>
              <a:t>Az MI </a:t>
            </a:r>
            <a:r>
              <a:rPr lang="hu-HU" sz="1600" b="1" dirty="0">
                <a:solidFill>
                  <a:schemeClr val="accent2"/>
                </a:solidFill>
              </a:rPr>
              <a:t>támogatja</a:t>
            </a:r>
            <a:r>
              <a:rPr lang="hu-HU" sz="1600" dirty="0">
                <a:solidFill>
                  <a:schemeClr val="bg2"/>
                </a:solidFill>
              </a:rPr>
              <a:t> a tanulási folyamatot</a:t>
            </a:r>
          </a:p>
          <a:p>
            <a:pPr marL="0" indent="0"/>
            <a:endParaRPr lang="hu-HU" sz="1600" dirty="0">
              <a:solidFill>
                <a:srgbClr val="FF0000"/>
              </a:solidFill>
            </a:endParaRPr>
          </a:p>
          <a:p>
            <a:pPr marL="0" indent="0"/>
            <a:endParaRPr lang="hu-HU" dirty="0"/>
          </a:p>
        </p:txBody>
      </p:sp>
      <p:sp>
        <p:nvSpPr>
          <p:cNvPr id="20" name="Google Shape;1445;p43">
            <a:extLst>
              <a:ext uri="{FF2B5EF4-FFF2-40B4-BE49-F238E27FC236}">
                <a16:creationId xmlns:a16="http://schemas.microsoft.com/office/drawing/2014/main" id="{B8DF2401-BF5E-F02F-F2C2-841562957B1B}"/>
              </a:ext>
            </a:extLst>
          </p:cNvPr>
          <p:cNvSpPr txBox="1">
            <a:spLocks/>
          </p:cNvSpPr>
          <p:nvPr/>
        </p:nvSpPr>
        <p:spPr>
          <a:xfrm>
            <a:off x="4063260" y="3805356"/>
            <a:ext cx="5395103" cy="11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hu-HU" sz="1600" dirty="0">
                <a:solidFill>
                  <a:schemeClr val="bg2"/>
                </a:solidFill>
              </a:rPr>
              <a:t>Az MI </a:t>
            </a:r>
            <a:r>
              <a:rPr lang="hu-HU" sz="1600" b="1" dirty="0">
                <a:solidFill>
                  <a:srgbClr val="C00000"/>
                </a:solidFill>
              </a:rPr>
              <a:t>NEM támogatja</a:t>
            </a:r>
            <a:r>
              <a:rPr lang="hu-HU" sz="1600" dirty="0">
                <a:solidFill>
                  <a:schemeClr val="bg2"/>
                </a:solidFill>
              </a:rPr>
              <a:t> a tanulási folyamatot</a:t>
            </a:r>
          </a:p>
          <a:p>
            <a:pPr marL="0" indent="0"/>
            <a:endParaRPr lang="hu-HU" dirty="0"/>
          </a:p>
        </p:txBody>
      </p:sp>
      <p:cxnSp>
        <p:nvCxnSpPr>
          <p:cNvPr id="22" name="Egyenes összekötő nyíllal 21">
            <a:extLst>
              <a:ext uri="{FF2B5EF4-FFF2-40B4-BE49-F238E27FC236}">
                <a16:creationId xmlns:a16="http://schemas.microsoft.com/office/drawing/2014/main" id="{A217468D-CC72-C2DD-8A84-6D18B0ED2B08}"/>
              </a:ext>
            </a:extLst>
          </p:cNvPr>
          <p:cNvCxnSpPr/>
          <p:nvPr/>
        </p:nvCxnSpPr>
        <p:spPr>
          <a:xfrm flipH="1">
            <a:off x="3161198" y="3245842"/>
            <a:ext cx="1216241" cy="540665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gyenes összekötő nyíllal 25">
            <a:extLst>
              <a:ext uri="{FF2B5EF4-FFF2-40B4-BE49-F238E27FC236}">
                <a16:creationId xmlns:a16="http://schemas.microsoft.com/office/drawing/2014/main" id="{BE8A00AF-9444-F850-48BC-3B1F3DA3FBE2}"/>
              </a:ext>
            </a:extLst>
          </p:cNvPr>
          <p:cNvCxnSpPr>
            <a:cxnSpLocks/>
          </p:cNvCxnSpPr>
          <p:nvPr/>
        </p:nvCxnSpPr>
        <p:spPr>
          <a:xfrm>
            <a:off x="4785813" y="3245842"/>
            <a:ext cx="1211862" cy="613741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Google Shape;1884;p53">
            <a:extLst>
              <a:ext uri="{FF2B5EF4-FFF2-40B4-BE49-F238E27FC236}">
                <a16:creationId xmlns:a16="http://schemas.microsoft.com/office/drawing/2014/main" id="{00CC0294-7F3B-3A51-BF37-168C33465D4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5537" t="7152" r="23467" b="5838"/>
          <a:stretch/>
        </p:blipFill>
        <p:spPr>
          <a:xfrm rot="1099263">
            <a:off x="-289477" y="857639"/>
            <a:ext cx="2170154" cy="2102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883;p53">
            <a:extLst>
              <a:ext uri="{FF2B5EF4-FFF2-40B4-BE49-F238E27FC236}">
                <a16:creationId xmlns:a16="http://schemas.microsoft.com/office/drawing/2014/main" id="{0DE4B665-9593-CE5E-02F1-CA30224473D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8647" t="7960" r="8852" b="8336"/>
          <a:stretch/>
        </p:blipFill>
        <p:spPr>
          <a:xfrm rot="-1406513">
            <a:off x="7731583" y="2485656"/>
            <a:ext cx="1175233" cy="7632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42"/>
          <p:cNvSpPr txBox="1">
            <a:spLocks noGrp="1"/>
          </p:cNvSpPr>
          <p:nvPr>
            <p:ph type="title"/>
          </p:nvPr>
        </p:nvSpPr>
        <p:spPr>
          <a:xfrm>
            <a:off x="1783147" y="2757006"/>
            <a:ext cx="5789461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b="1" dirty="0">
                <a:solidFill>
                  <a:srgbClr val="FF0000"/>
                </a:solidFill>
                <a:latin typeface="Montserrat" panose="00000500000000000000" pitchFamily="2" charset="-18"/>
              </a:rPr>
              <a:t>Az MI nem támogatja a tanulási folyamatot (sőt, árt!), ha</a:t>
            </a:r>
            <a:r>
              <a:rPr lang="hu-HU" sz="2000" b="1" dirty="0">
                <a:solidFill>
                  <a:schemeClr val="bg2"/>
                </a:solidFill>
                <a:latin typeface="Montserrat" panose="00000500000000000000" pitchFamily="2" charset="-18"/>
              </a:rPr>
              <a:t> </a:t>
            </a:r>
            <a:r>
              <a:rPr lang="hu-HU" sz="2000" b="1" dirty="0">
                <a:solidFill>
                  <a:schemeClr val="accent2"/>
                </a:solidFill>
                <a:latin typeface="Montserrat" panose="00000500000000000000" pitchFamily="2" charset="-18"/>
              </a:rPr>
              <a:t>az MI használat az oktató tudtán kívül valósul meg</a:t>
            </a:r>
            <a:r>
              <a:rPr lang="hu-HU" sz="2000" dirty="0">
                <a:latin typeface="Montserrat" panose="00000500000000000000" pitchFamily="2" charset="-18"/>
              </a:rPr>
              <a:t>.</a:t>
            </a:r>
            <a:endParaRPr sz="2000" dirty="0">
              <a:latin typeface="Montserrat" panose="00000500000000000000" pitchFamily="2" charset="-18"/>
            </a:endParaRPr>
          </a:p>
        </p:txBody>
      </p:sp>
      <p:sp>
        <p:nvSpPr>
          <p:cNvPr id="1423" name="Google Shape;1423;p42"/>
          <p:cNvSpPr txBox="1">
            <a:spLocks noGrp="1"/>
          </p:cNvSpPr>
          <p:nvPr>
            <p:ph type="subTitle" idx="1"/>
          </p:nvPr>
        </p:nvSpPr>
        <p:spPr>
          <a:xfrm>
            <a:off x="3016575" y="277818"/>
            <a:ext cx="5789461" cy="245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600" dirty="0">
                <a:latin typeface="Montserrat Black" panose="00000A00000000000000" pitchFamily="2" charset="-18"/>
              </a:rPr>
              <a:t>Az MI mely esetekben </a:t>
            </a:r>
            <a:r>
              <a:rPr lang="hu-HU" sz="3600" dirty="0">
                <a:solidFill>
                  <a:schemeClr val="bg2"/>
                </a:solidFill>
                <a:latin typeface="Montserrat Black" panose="00000A00000000000000" pitchFamily="2" charset="-18"/>
              </a:rPr>
              <a:t>NEM támogatja</a:t>
            </a:r>
            <a:r>
              <a:rPr lang="hu-HU" sz="3600" dirty="0">
                <a:latin typeface="Montserrat Black" panose="00000A00000000000000" pitchFamily="2" charset="-18"/>
              </a:rPr>
              <a:t> a tanulási folyamatot?</a:t>
            </a:r>
          </a:p>
        </p:txBody>
      </p:sp>
      <p:pic>
        <p:nvPicPr>
          <p:cNvPr id="1424" name="Google Shape;1424;p42"/>
          <p:cNvPicPr preferRelativeResize="0"/>
          <p:nvPr/>
        </p:nvPicPr>
        <p:blipFill rotWithShape="1">
          <a:blip r:embed="rId3">
            <a:alphaModFix/>
          </a:blip>
          <a:srcRect l="25537" t="7152" r="23467" b="5838"/>
          <a:stretch/>
        </p:blipFill>
        <p:spPr>
          <a:xfrm>
            <a:off x="1096575" y="729024"/>
            <a:ext cx="1920000" cy="1842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5" name="Google Shape;1425;p42"/>
          <p:cNvPicPr preferRelativeResize="0"/>
          <p:nvPr/>
        </p:nvPicPr>
        <p:blipFill rotWithShape="1">
          <a:blip r:embed="rId4">
            <a:alphaModFix/>
          </a:blip>
          <a:srcRect l="15236" r="10474"/>
          <a:stretch/>
        </p:blipFill>
        <p:spPr>
          <a:xfrm rot="-1358193">
            <a:off x="296143" y="523027"/>
            <a:ext cx="1552576" cy="1390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2" name="Google Shape;1432;p42"/>
          <p:cNvPicPr preferRelativeResize="0"/>
          <p:nvPr/>
        </p:nvPicPr>
        <p:blipFill rotWithShape="1">
          <a:blip r:embed="rId5">
            <a:alphaModFix/>
          </a:blip>
          <a:srcRect l="22009" r="18455"/>
          <a:stretch/>
        </p:blipFill>
        <p:spPr>
          <a:xfrm rot="1203247">
            <a:off x="7783377" y="3776938"/>
            <a:ext cx="903665" cy="8538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6">
          <a:extLst>
            <a:ext uri="{FF2B5EF4-FFF2-40B4-BE49-F238E27FC236}">
              <a16:creationId xmlns:a16="http://schemas.microsoft.com/office/drawing/2014/main" id="{AA337F13-24D7-4805-0A40-5DC6C933F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24;p39">
            <a:extLst>
              <a:ext uri="{FF2B5EF4-FFF2-40B4-BE49-F238E27FC236}">
                <a16:creationId xmlns:a16="http://schemas.microsoft.com/office/drawing/2014/main" id="{868691FD-389F-DE0D-E2F3-213043C1C854}"/>
              </a:ext>
            </a:extLst>
          </p:cNvPr>
          <p:cNvSpPr txBox="1">
            <a:spLocks/>
          </p:cNvSpPr>
          <p:nvPr/>
        </p:nvSpPr>
        <p:spPr>
          <a:xfrm>
            <a:off x="537658" y="342615"/>
            <a:ext cx="806868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Montserrat Black"/>
              <a:buNone/>
              <a:defRPr sz="82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Bebas Neue"/>
              <a:buNone/>
              <a:defRPr sz="9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Bebas Neue"/>
              <a:buNone/>
              <a:defRPr sz="9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Bebas Neue"/>
              <a:buNone/>
              <a:defRPr sz="9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Bebas Neue"/>
              <a:buNone/>
              <a:defRPr sz="9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Bebas Neue"/>
              <a:buNone/>
              <a:defRPr sz="9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Bebas Neue"/>
              <a:buNone/>
              <a:defRPr sz="9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Bebas Neue"/>
              <a:buNone/>
              <a:defRPr sz="9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Bebas Neue"/>
              <a:buNone/>
              <a:defRPr sz="9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 lang="hu-HU" sz="2400" dirty="0"/>
          </a:p>
        </p:txBody>
      </p:sp>
      <p:pic>
        <p:nvPicPr>
          <p:cNvPr id="5" name="Picture 2" descr="AI in Education: Navigating the Fine Line Between Threat and Transformation  – OEB Insights">
            <a:extLst>
              <a:ext uri="{FF2B5EF4-FFF2-40B4-BE49-F238E27FC236}">
                <a16:creationId xmlns:a16="http://schemas.microsoft.com/office/drawing/2014/main" id="{930C8E37-D985-B7A3-30DB-3B2771B36F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35" y="1896350"/>
            <a:ext cx="7731125" cy="3247150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1600;p46">
            <a:extLst>
              <a:ext uri="{FF2B5EF4-FFF2-40B4-BE49-F238E27FC236}">
                <a16:creationId xmlns:a16="http://schemas.microsoft.com/office/drawing/2014/main" id="{4671925A-EBC5-3A54-3ED6-B8A963C38B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06437" y="1896350"/>
            <a:ext cx="7860000" cy="155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600" dirty="0"/>
              <a:t>„Ha valamit nem tudsz megakadályozni, </a:t>
            </a:r>
            <a:r>
              <a:rPr lang="hu-HU" sz="3600" dirty="0">
                <a:solidFill>
                  <a:schemeClr val="accent2"/>
                </a:solidFill>
              </a:rPr>
              <a:t>állj az élére</a:t>
            </a:r>
            <a:r>
              <a:rPr lang="hu-HU" sz="3600" dirty="0"/>
              <a:t>”</a:t>
            </a:r>
            <a:endParaRPr sz="3600" dirty="0"/>
          </a:p>
        </p:txBody>
      </p:sp>
      <p:sp>
        <p:nvSpPr>
          <p:cNvPr id="7" name="Google Shape;1528;p44">
            <a:extLst>
              <a:ext uri="{FF2B5EF4-FFF2-40B4-BE49-F238E27FC236}">
                <a16:creationId xmlns:a16="http://schemas.microsoft.com/office/drawing/2014/main" id="{02B101D8-00AE-4FB0-0411-354F0E40AC49}"/>
              </a:ext>
            </a:extLst>
          </p:cNvPr>
          <p:cNvSpPr txBox="1">
            <a:spLocks/>
          </p:cNvSpPr>
          <p:nvPr/>
        </p:nvSpPr>
        <p:spPr>
          <a:xfrm>
            <a:off x="5361340" y="3210497"/>
            <a:ext cx="3205097" cy="48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hu-HU" i="1" dirty="0">
                <a:solidFill>
                  <a:schemeClr val="tx1"/>
                </a:solidFill>
                <a:latin typeface="Montserrat" panose="00000500000000000000" pitchFamily="2" charset="-18"/>
              </a:rPr>
              <a:t>- Charles de Gaulle</a:t>
            </a:r>
          </a:p>
          <a:p>
            <a:pPr algn="ctr"/>
            <a:endParaRPr lang="hu-HU" dirty="0"/>
          </a:p>
        </p:txBody>
      </p:sp>
      <p:pic>
        <p:nvPicPr>
          <p:cNvPr id="8" name="Google Shape;1596;p46">
            <a:extLst>
              <a:ext uri="{FF2B5EF4-FFF2-40B4-BE49-F238E27FC236}">
                <a16:creationId xmlns:a16="http://schemas.microsoft.com/office/drawing/2014/main" id="{1C4B9996-1B38-336F-F68D-4FA39A4EAA4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5537" t="7152" r="23467" b="5838"/>
          <a:stretch/>
        </p:blipFill>
        <p:spPr>
          <a:xfrm>
            <a:off x="-337952" y="3643389"/>
            <a:ext cx="1920000" cy="18427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868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6">
          <a:extLst>
            <a:ext uri="{FF2B5EF4-FFF2-40B4-BE49-F238E27FC236}">
              <a16:creationId xmlns:a16="http://schemas.microsoft.com/office/drawing/2014/main" id="{AA337F13-24D7-4805-0A40-5DC6C933F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24;p39">
            <a:extLst>
              <a:ext uri="{FF2B5EF4-FFF2-40B4-BE49-F238E27FC236}">
                <a16:creationId xmlns:a16="http://schemas.microsoft.com/office/drawing/2014/main" id="{868691FD-389F-DE0D-E2F3-213043C1C854}"/>
              </a:ext>
            </a:extLst>
          </p:cNvPr>
          <p:cNvSpPr txBox="1">
            <a:spLocks/>
          </p:cNvSpPr>
          <p:nvPr/>
        </p:nvSpPr>
        <p:spPr>
          <a:xfrm>
            <a:off x="537658" y="342615"/>
            <a:ext cx="806868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Montserrat Black"/>
              <a:buNone/>
              <a:defRPr sz="82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Bebas Neue"/>
              <a:buNone/>
              <a:defRPr sz="9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Bebas Neue"/>
              <a:buNone/>
              <a:defRPr sz="9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Bebas Neue"/>
              <a:buNone/>
              <a:defRPr sz="9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Bebas Neue"/>
              <a:buNone/>
              <a:defRPr sz="9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Bebas Neue"/>
              <a:buNone/>
              <a:defRPr sz="9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Bebas Neue"/>
              <a:buNone/>
              <a:defRPr sz="9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Bebas Neue"/>
              <a:buNone/>
              <a:defRPr sz="9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Bebas Neue"/>
              <a:buNone/>
              <a:defRPr sz="9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 lang="hu-HU" sz="2400" dirty="0"/>
          </a:p>
        </p:txBody>
      </p:sp>
      <p:pic>
        <p:nvPicPr>
          <p:cNvPr id="5" name="Picture 2" descr="AI in Education: Navigating the Fine Line Between Threat and Transformation  – OEB Insights">
            <a:extLst>
              <a:ext uri="{FF2B5EF4-FFF2-40B4-BE49-F238E27FC236}">
                <a16:creationId xmlns:a16="http://schemas.microsoft.com/office/drawing/2014/main" id="{930C8E37-D985-B7A3-30DB-3B2771B36F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616" y="339197"/>
            <a:ext cx="5205934" cy="1400344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B6FC764A-6964-4A27-AD41-B493258418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5448" y="2508610"/>
            <a:ext cx="5753100" cy="1790700"/>
          </a:xfrm>
          <a:prstGeom prst="rect">
            <a:avLst/>
          </a:prstGeom>
        </p:spPr>
      </p:pic>
      <p:sp>
        <p:nvSpPr>
          <p:cNvPr id="6" name="Google Shape;1600;p46">
            <a:extLst>
              <a:ext uri="{FF2B5EF4-FFF2-40B4-BE49-F238E27FC236}">
                <a16:creationId xmlns:a16="http://schemas.microsoft.com/office/drawing/2014/main" id="{4671925A-EBC5-3A54-3ED6-B8A963C38B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06437" y="547305"/>
            <a:ext cx="7860000" cy="83430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br>
              <a:rPr lang="hu-HU" sz="3600" dirty="0"/>
            </a:br>
            <a:br>
              <a:rPr lang="hu-HU" sz="3600" dirty="0"/>
            </a:br>
            <a:br>
              <a:rPr lang="hu-HU" sz="3600" dirty="0"/>
            </a:br>
            <a:r>
              <a:rPr lang="hu-HU" sz="2000" dirty="0"/>
              <a:t>Az oktatási folyamat támogatásának kategóriái </a:t>
            </a:r>
            <a:endParaRPr sz="3600" dirty="0"/>
          </a:p>
        </p:txBody>
      </p:sp>
      <p:sp>
        <p:nvSpPr>
          <p:cNvPr id="7" name="Google Shape;1528;p44">
            <a:extLst>
              <a:ext uri="{FF2B5EF4-FFF2-40B4-BE49-F238E27FC236}">
                <a16:creationId xmlns:a16="http://schemas.microsoft.com/office/drawing/2014/main" id="{02B101D8-00AE-4FB0-0411-354F0E40AC49}"/>
              </a:ext>
            </a:extLst>
          </p:cNvPr>
          <p:cNvSpPr txBox="1">
            <a:spLocks/>
          </p:cNvSpPr>
          <p:nvPr/>
        </p:nvSpPr>
        <p:spPr>
          <a:xfrm>
            <a:off x="5361340" y="3210497"/>
            <a:ext cx="3205097" cy="48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hu-HU" i="1" dirty="0">
                <a:solidFill>
                  <a:schemeClr val="tx1"/>
                </a:solidFill>
                <a:latin typeface="Montserrat" panose="00000500000000000000" pitchFamily="2" charset="-18"/>
              </a:rPr>
              <a:t> </a:t>
            </a:r>
          </a:p>
          <a:p>
            <a:pPr algn="ctr"/>
            <a:endParaRPr lang="hu-HU" dirty="0"/>
          </a:p>
        </p:txBody>
      </p:sp>
      <p:pic>
        <p:nvPicPr>
          <p:cNvPr id="8" name="Google Shape;1596;p46">
            <a:extLst>
              <a:ext uri="{FF2B5EF4-FFF2-40B4-BE49-F238E27FC236}">
                <a16:creationId xmlns:a16="http://schemas.microsoft.com/office/drawing/2014/main" id="{1C4B9996-1B38-336F-F68D-4FA39A4EAA4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25537" t="7152" r="23467" b="5838"/>
          <a:stretch/>
        </p:blipFill>
        <p:spPr>
          <a:xfrm>
            <a:off x="-337952" y="3643389"/>
            <a:ext cx="1920000" cy="18427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3039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0" name="Google Shape;1880;p53"/>
          <p:cNvPicPr preferRelativeResize="0"/>
          <p:nvPr/>
        </p:nvPicPr>
        <p:blipFill rotWithShape="1">
          <a:blip r:embed="rId3">
            <a:alphaModFix/>
          </a:blip>
          <a:srcRect l="24331" t="5721" r="23342" b="4591"/>
          <a:stretch/>
        </p:blipFill>
        <p:spPr>
          <a:xfrm rot="2268302">
            <a:off x="6219637" y="2590174"/>
            <a:ext cx="1857374" cy="1790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1" name="Google Shape;1881;p53"/>
          <p:cNvPicPr preferRelativeResize="0"/>
          <p:nvPr/>
        </p:nvPicPr>
        <p:blipFill rotWithShape="1">
          <a:blip r:embed="rId4">
            <a:alphaModFix/>
          </a:blip>
          <a:srcRect l="15236" r="10474"/>
          <a:stretch/>
        </p:blipFill>
        <p:spPr>
          <a:xfrm rot="-8866461">
            <a:off x="7184037" y="1883943"/>
            <a:ext cx="1535572" cy="1375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2" name="Google Shape;1882;p53"/>
          <p:cNvPicPr preferRelativeResize="0"/>
          <p:nvPr/>
        </p:nvPicPr>
        <p:blipFill rotWithShape="1">
          <a:blip r:embed="rId5">
            <a:alphaModFix/>
          </a:blip>
          <a:srcRect l="22009" r="18455"/>
          <a:stretch/>
        </p:blipFill>
        <p:spPr>
          <a:xfrm rot="1203246">
            <a:off x="5673206" y="1367046"/>
            <a:ext cx="1115441" cy="1053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3" name="Google Shape;1883;p53"/>
          <p:cNvPicPr preferRelativeResize="0"/>
          <p:nvPr/>
        </p:nvPicPr>
        <p:blipFill rotWithShape="1">
          <a:blip r:embed="rId6">
            <a:alphaModFix/>
          </a:blip>
          <a:srcRect l="18647" t="7960" r="8852" b="8336"/>
          <a:stretch/>
        </p:blipFill>
        <p:spPr>
          <a:xfrm rot="-1406513">
            <a:off x="5702975" y="2492002"/>
            <a:ext cx="1175233" cy="763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4" name="Google Shape;1884;p53"/>
          <p:cNvPicPr preferRelativeResize="0"/>
          <p:nvPr/>
        </p:nvPicPr>
        <p:blipFill rotWithShape="1">
          <a:blip r:embed="rId7">
            <a:alphaModFix/>
          </a:blip>
          <a:srcRect l="25537" t="7152" r="23467" b="5838"/>
          <a:stretch/>
        </p:blipFill>
        <p:spPr>
          <a:xfrm>
            <a:off x="6634726" y="778425"/>
            <a:ext cx="1671077" cy="1603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9" name="Google Shape;1869;p53"/>
          <p:cNvSpPr txBox="1">
            <a:spLocks noGrp="1"/>
          </p:cNvSpPr>
          <p:nvPr>
            <p:ph type="title"/>
          </p:nvPr>
        </p:nvSpPr>
        <p:spPr>
          <a:xfrm>
            <a:off x="727541" y="242102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Milyen területen használható az oktatában az MI?</a:t>
            </a:r>
            <a:endParaRPr dirty="0"/>
          </a:p>
        </p:txBody>
      </p:sp>
      <p:sp>
        <p:nvSpPr>
          <p:cNvPr id="1870" name="Google Shape;1870;p53"/>
          <p:cNvSpPr txBox="1">
            <a:spLocks noGrp="1"/>
          </p:cNvSpPr>
          <p:nvPr>
            <p:ph type="subTitle" idx="1"/>
          </p:nvPr>
        </p:nvSpPr>
        <p:spPr>
          <a:xfrm>
            <a:off x="345445" y="1207748"/>
            <a:ext cx="7403594" cy="36936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1600"/>
              </a:spcBef>
              <a:buSzPts val="1400"/>
              <a:buFont typeface="Montserrat"/>
              <a:buChar char="◆"/>
            </a:pPr>
            <a:endParaRPr lang="hu-HU" altLang="hu-HU" dirty="0"/>
          </a:p>
          <a:p>
            <a:pPr>
              <a:spcBef>
                <a:spcPts val="1600"/>
              </a:spcBef>
              <a:buSzPts val="1400"/>
              <a:buFont typeface="Montserrat"/>
              <a:buChar char="◆"/>
            </a:pPr>
            <a:r>
              <a:rPr lang="hu-HU" altLang="hu-HU" dirty="0"/>
              <a:t>Diáktanítás (pl. </a:t>
            </a:r>
            <a:r>
              <a:rPr lang="hu-HU" altLang="hu-HU" dirty="0">
                <a:solidFill>
                  <a:srgbClr val="FF0000"/>
                </a:solidFill>
              </a:rPr>
              <a:t>tanár MI segítségével készül az órára</a:t>
            </a:r>
            <a:r>
              <a:rPr lang="hu-HU" altLang="hu-HU" dirty="0"/>
              <a:t>) </a:t>
            </a:r>
          </a:p>
          <a:p>
            <a:pPr>
              <a:spcBef>
                <a:spcPts val="1600"/>
              </a:spcBef>
              <a:buSzPts val="1400"/>
              <a:buFont typeface="Montserrat"/>
              <a:buChar char="◆"/>
            </a:pPr>
            <a:r>
              <a:rPr lang="hu-HU" altLang="hu-HU" dirty="0"/>
              <a:t>Diáktámogatás (</a:t>
            </a:r>
            <a:r>
              <a:rPr lang="hu-HU" altLang="hu-HU" dirty="0">
                <a:solidFill>
                  <a:srgbClr val="FF0000"/>
                </a:solidFill>
              </a:rPr>
              <a:t>tanári útmutatás a diákoknak az MI használatához</a:t>
            </a:r>
            <a:r>
              <a:rPr lang="hu-HU" altLang="hu-HU" dirty="0"/>
              <a:t>)</a:t>
            </a:r>
          </a:p>
          <a:p>
            <a:pPr>
              <a:spcBef>
                <a:spcPts val="1600"/>
              </a:spcBef>
              <a:buSzPts val="1400"/>
              <a:buFont typeface="Montserrat"/>
              <a:buChar char="◆"/>
            </a:pPr>
            <a:r>
              <a:rPr lang="hu-HU" altLang="hu-HU" dirty="0"/>
              <a:t>Tanártámogatás (pl. </a:t>
            </a:r>
            <a:r>
              <a:rPr lang="hu-HU" altLang="hu-HU" dirty="0">
                <a:solidFill>
                  <a:srgbClr val="FF0000"/>
                </a:solidFill>
              </a:rPr>
              <a:t>továbbképzés</a:t>
            </a:r>
            <a:r>
              <a:rPr lang="hu-HU" altLang="hu-HU" dirty="0"/>
              <a:t>)</a:t>
            </a:r>
          </a:p>
          <a:p>
            <a:pPr>
              <a:spcBef>
                <a:spcPts val="1600"/>
              </a:spcBef>
              <a:buSzPts val="1400"/>
              <a:buFont typeface="Montserrat"/>
              <a:buChar char="◆"/>
            </a:pPr>
            <a:r>
              <a:rPr lang="hu-HU" altLang="hu-HU" dirty="0"/>
              <a:t>Rendszertámogatás:</a:t>
            </a:r>
          </a:p>
          <a:p>
            <a:pPr>
              <a:spcBef>
                <a:spcPts val="1600"/>
              </a:spcBef>
              <a:buSzPts val="1400"/>
              <a:buFontTx/>
              <a:buChar char="-"/>
            </a:pPr>
            <a:r>
              <a:rPr lang="hu-HU" altLang="hu-HU" dirty="0"/>
              <a:t>Aktív </a:t>
            </a:r>
            <a:r>
              <a:rPr lang="hu-HU" altLang="hu-HU" dirty="0" err="1"/>
              <a:t>copilot</a:t>
            </a:r>
            <a:r>
              <a:rPr lang="hu-HU" altLang="hu-HU" dirty="0"/>
              <a:t> KRÉTA alapján (pl. ESL modul)</a:t>
            </a:r>
          </a:p>
          <a:p>
            <a:pPr>
              <a:spcBef>
                <a:spcPts val="1600"/>
              </a:spcBef>
              <a:buSzPts val="1400"/>
              <a:buFontTx/>
              <a:buChar char="-"/>
            </a:pPr>
            <a:r>
              <a:rPr lang="hu-HU" dirty="0"/>
              <a:t>Jegyzőkönyv megírása hangfelvétel alapján (pl. oktatói testületi jegyzőkönyv)</a:t>
            </a:r>
          </a:p>
          <a:p>
            <a:pPr>
              <a:spcBef>
                <a:spcPts val="1600"/>
              </a:spcBef>
              <a:buSzPts val="1400"/>
              <a:buFontTx/>
              <a:buChar char="-"/>
            </a:pPr>
            <a:r>
              <a:rPr lang="hu-HU" dirty="0"/>
              <a:t>…</a:t>
            </a:r>
          </a:p>
          <a:p>
            <a:pPr marL="139700" indent="0">
              <a:spcBef>
                <a:spcPts val="1600"/>
              </a:spcBef>
              <a:buSzPts val="1400"/>
              <a:buNone/>
            </a:pPr>
            <a:endParaRPr lang="hu-HU" dirty="0"/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SzPts val="1400"/>
              <a:buFont typeface="Montserrat"/>
              <a:buChar char="◆"/>
            </a:pP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361478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0" name="Google Shape;1880;p53"/>
          <p:cNvPicPr preferRelativeResize="0"/>
          <p:nvPr/>
        </p:nvPicPr>
        <p:blipFill rotWithShape="1">
          <a:blip r:embed="rId3">
            <a:alphaModFix/>
          </a:blip>
          <a:srcRect l="24331" t="5721" r="23342" b="4591"/>
          <a:stretch/>
        </p:blipFill>
        <p:spPr>
          <a:xfrm rot="2268302">
            <a:off x="6219637" y="2590174"/>
            <a:ext cx="1857374" cy="1790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1" name="Google Shape;1881;p53"/>
          <p:cNvPicPr preferRelativeResize="0"/>
          <p:nvPr/>
        </p:nvPicPr>
        <p:blipFill rotWithShape="1">
          <a:blip r:embed="rId4">
            <a:alphaModFix/>
          </a:blip>
          <a:srcRect l="15236" r="10474"/>
          <a:stretch/>
        </p:blipFill>
        <p:spPr>
          <a:xfrm rot="-8866461">
            <a:off x="7184037" y="1883943"/>
            <a:ext cx="1535572" cy="1375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2" name="Google Shape;1882;p53"/>
          <p:cNvPicPr preferRelativeResize="0"/>
          <p:nvPr/>
        </p:nvPicPr>
        <p:blipFill rotWithShape="1">
          <a:blip r:embed="rId5">
            <a:alphaModFix/>
          </a:blip>
          <a:srcRect l="22009" r="18455"/>
          <a:stretch/>
        </p:blipFill>
        <p:spPr>
          <a:xfrm rot="1203246">
            <a:off x="5673206" y="1367046"/>
            <a:ext cx="1115441" cy="1053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3" name="Google Shape;1883;p53"/>
          <p:cNvPicPr preferRelativeResize="0"/>
          <p:nvPr/>
        </p:nvPicPr>
        <p:blipFill rotWithShape="1">
          <a:blip r:embed="rId6">
            <a:alphaModFix/>
          </a:blip>
          <a:srcRect l="18647" t="7960" r="8852" b="8336"/>
          <a:stretch/>
        </p:blipFill>
        <p:spPr>
          <a:xfrm rot="-1406513">
            <a:off x="5702975" y="2492002"/>
            <a:ext cx="1175233" cy="763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4" name="Google Shape;1884;p53"/>
          <p:cNvPicPr preferRelativeResize="0"/>
          <p:nvPr/>
        </p:nvPicPr>
        <p:blipFill rotWithShape="1">
          <a:blip r:embed="rId7">
            <a:alphaModFix/>
          </a:blip>
          <a:srcRect l="25537" t="7152" r="23467" b="5838"/>
          <a:stretch/>
        </p:blipFill>
        <p:spPr>
          <a:xfrm>
            <a:off x="6634726" y="778425"/>
            <a:ext cx="1671077" cy="1603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9" name="Google Shape;1869;p53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A prezentáció tartalma</a:t>
            </a:r>
            <a:endParaRPr dirty="0"/>
          </a:p>
        </p:txBody>
      </p:sp>
      <p:sp>
        <p:nvSpPr>
          <p:cNvPr id="1870" name="Google Shape;1870;p53"/>
          <p:cNvSpPr txBox="1">
            <a:spLocks noGrp="1"/>
          </p:cNvSpPr>
          <p:nvPr>
            <p:ph type="subTitle" idx="1"/>
          </p:nvPr>
        </p:nvSpPr>
        <p:spPr>
          <a:xfrm>
            <a:off x="345445" y="1207749"/>
            <a:ext cx="5527675" cy="238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1600"/>
              </a:spcBef>
              <a:buSzPts val="1400"/>
              <a:buFont typeface="Montserrat"/>
              <a:buChar char="◆"/>
            </a:pPr>
            <a:r>
              <a:rPr lang="hu-HU" altLang="hu-HU" b="1" dirty="0">
                <a:solidFill>
                  <a:schemeClr val="accent2"/>
                </a:solidFill>
              </a:rPr>
              <a:t>Ágazatközi kitekintés</a:t>
            </a:r>
          </a:p>
          <a:p>
            <a:pPr>
              <a:spcBef>
                <a:spcPts val="1600"/>
              </a:spcBef>
              <a:buSzPts val="1400"/>
              <a:buFont typeface="Montserrat"/>
              <a:buChar char="◆"/>
            </a:pPr>
            <a:r>
              <a:rPr lang="hu-HU" altLang="hu-HU" dirty="0"/>
              <a:t>Az MI definíciója </a:t>
            </a:r>
            <a:r>
              <a:rPr lang="hu-HU" altLang="hu-HU" b="1" dirty="0">
                <a:solidFill>
                  <a:schemeClr val="accent2"/>
                </a:solidFill>
              </a:rPr>
              <a:t>az oktatásban, szakképzésben</a:t>
            </a:r>
            <a:endParaRPr lang="hu-HU" altLang="hu-HU" dirty="0"/>
          </a:p>
          <a:p>
            <a:pPr>
              <a:spcBef>
                <a:spcPts val="1600"/>
              </a:spcBef>
              <a:buSzPts val="1400"/>
              <a:buFont typeface="Montserrat"/>
              <a:buChar char="◆"/>
            </a:pPr>
            <a:r>
              <a:rPr lang="hu-HU" dirty="0"/>
              <a:t>Az MI </a:t>
            </a:r>
            <a:r>
              <a:rPr lang="hu-HU" b="1" dirty="0">
                <a:solidFill>
                  <a:schemeClr val="accent2"/>
                </a:solidFill>
              </a:rPr>
              <a:t>iskolai használata a gyakorlatban </a:t>
            </a:r>
            <a:r>
              <a:rPr lang="hu-HU" dirty="0"/>
              <a:t>(empirikus kutatás alapján)</a:t>
            </a:r>
          </a:p>
          <a:p>
            <a:pPr marL="139700" lvl="0" indent="0" algn="l" rtl="0">
              <a:spcBef>
                <a:spcPts val="1600"/>
              </a:spcBef>
              <a:spcAft>
                <a:spcPts val="0"/>
              </a:spcAft>
              <a:buSzPts val="1400"/>
              <a:buNone/>
            </a:pPr>
            <a:endParaRPr sz="1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2">
          <a:extLst>
            <a:ext uri="{FF2B5EF4-FFF2-40B4-BE49-F238E27FC236}">
              <a16:creationId xmlns:a16="http://schemas.microsoft.com/office/drawing/2014/main" id="{C41699DA-8F19-B0C4-3EE5-B7BAC3529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5" name="Google Shape;3115;p66">
            <a:extLst>
              <a:ext uri="{FF2B5EF4-FFF2-40B4-BE49-F238E27FC236}">
                <a16:creationId xmlns:a16="http://schemas.microsoft.com/office/drawing/2014/main" id="{A7F7251C-8870-4235-BD20-A7CF94D6446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5537" t="7152" r="23467" b="5838"/>
          <a:stretch/>
        </p:blipFill>
        <p:spPr>
          <a:xfrm>
            <a:off x="2325893" y="3243570"/>
            <a:ext cx="1569950" cy="150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6" name="Google Shape;3116;p66">
            <a:extLst>
              <a:ext uri="{FF2B5EF4-FFF2-40B4-BE49-F238E27FC236}">
                <a16:creationId xmlns:a16="http://schemas.microsoft.com/office/drawing/2014/main" id="{2100CE6F-C5B1-88C9-4550-5FDCE2EDE77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5236" r="10474"/>
          <a:stretch/>
        </p:blipFill>
        <p:spPr>
          <a:xfrm rot="12067862">
            <a:off x="7128999" y="226459"/>
            <a:ext cx="1552575" cy="139085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Alcím 2">
            <a:extLst>
              <a:ext uri="{FF2B5EF4-FFF2-40B4-BE49-F238E27FC236}">
                <a16:creationId xmlns:a16="http://schemas.microsoft.com/office/drawing/2014/main" id="{EA934CF3-59F5-45DC-923F-B3544B17A813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263922" y="1745926"/>
            <a:ext cx="3822633" cy="1854825"/>
          </a:xfrm>
        </p:spPr>
        <p:txBody>
          <a:bodyPr/>
          <a:lstStyle/>
          <a:p>
            <a:pPr marL="139700" indent="0">
              <a:spcAft>
                <a:spcPts val="600"/>
              </a:spcAft>
              <a:buNone/>
            </a:pPr>
            <a:r>
              <a:rPr lang="hu-HU" dirty="0"/>
              <a:t>DIÁK:</a:t>
            </a:r>
          </a:p>
          <a:p>
            <a:pPr marL="139700" indent="0">
              <a:spcAft>
                <a:spcPts val="600"/>
              </a:spcAft>
              <a:buNone/>
            </a:pPr>
            <a:r>
              <a:rPr lang="hu-HU" dirty="0"/>
              <a:t>Vannak-e olyan tevékenységek, amelyek </a:t>
            </a:r>
            <a:r>
              <a:rPr lang="hu-HU" dirty="0" err="1">
                <a:solidFill>
                  <a:schemeClr val="accent2"/>
                </a:solidFill>
              </a:rPr>
              <a:t>etikusak</a:t>
            </a:r>
            <a:r>
              <a:rPr lang="hu-HU" dirty="0"/>
              <a:t> és egyben támogatják a </a:t>
            </a:r>
            <a:r>
              <a:rPr lang="hu-HU" dirty="0">
                <a:solidFill>
                  <a:schemeClr val="accent2"/>
                </a:solidFill>
              </a:rPr>
              <a:t>tanulási folyamatot a diák esetében</a:t>
            </a:r>
            <a:r>
              <a:rPr lang="hu-HU" dirty="0"/>
              <a:t>?</a:t>
            </a:r>
          </a:p>
          <a:p>
            <a:pPr>
              <a:spcAft>
                <a:spcPts val="600"/>
              </a:spcAft>
            </a:pPr>
            <a:r>
              <a:rPr lang="hu-HU" dirty="0"/>
              <a:t>Tanórai felkészülés </a:t>
            </a:r>
          </a:p>
          <a:p>
            <a:pPr>
              <a:spcAft>
                <a:spcPts val="600"/>
              </a:spcAft>
            </a:pPr>
            <a:r>
              <a:rPr lang="hu-HU" dirty="0"/>
              <a:t>Vizsga felkészülés</a:t>
            </a:r>
          </a:p>
          <a:p>
            <a:pPr>
              <a:spcAft>
                <a:spcPts val="600"/>
              </a:spcAft>
            </a:pPr>
            <a:r>
              <a:rPr lang="hu-HU" dirty="0"/>
              <a:t>Kutatómunka</a:t>
            </a:r>
          </a:p>
          <a:p>
            <a:endParaRPr lang="hu-HU" dirty="0"/>
          </a:p>
        </p:txBody>
      </p:sp>
      <p:sp>
        <p:nvSpPr>
          <p:cNvPr id="5" name="Alcím 4">
            <a:extLst>
              <a:ext uri="{FF2B5EF4-FFF2-40B4-BE49-F238E27FC236}">
                <a16:creationId xmlns:a16="http://schemas.microsoft.com/office/drawing/2014/main" id="{1DBD99B3-F5D7-609F-0F50-FAE5127EF5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72748" y="1745926"/>
            <a:ext cx="4867723" cy="2800500"/>
          </a:xfrm>
        </p:spPr>
        <p:txBody>
          <a:bodyPr/>
          <a:lstStyle/>
          <a:p>
            <a:pPr marL="139700" indent="0">
              <a:spcAft>
                <a:spcPts val="600"/>
              </a:spcAft>
              <a:buNone/>
            </a:pPr>
            <a:r>
              <a:rPr lang="hu-HU" dirty="0"/>
              <a:t>TANÁR:</a:t>
            </a:r>
          </a:p>
          <a:p>
            <a:pPr marL="139700" indent="0">
              <a:spcAft>
                <a:spcPts val="600"/>
              </a:spcAft>
              <a:buNone/>
            </a:pPr>
            <a:r>
              <a:rPr lang="hu-HU" dirty="0"/>
              <a:t>Vannak-e olyan tevékenységek, amelyek </a:t>
            </a:r>
            <a:r>
              <a:rPr lang="hu-HU" dirty="0" err="1">
                <a:solidFill>
                  <a:schemeClr val="accent2"/>
                </a:solidFill>
              </a:rPr>
              <a:t>etikusak</a:t>
            </a:r>
            <a:r>
              <a:rPr lang="hu-HU" dirty="0"/>
              <a:t> és egyben támogatják a </a:t>
            </a:r>
            <a:r>
              <a:rPr lang="hu-HU" dirty="0">
                <a:solidFill>
                  <a:schemeClr val="accent2"/>
                </a:solidFill>
              </a:rPr>
              <a:t>felkészülési folyamatot az oktató esetében</a:t>
            </a:r>
            <a:r>
              <a:rPr lang="hu-HU" dirty="0"/>
              <a:t>?</a:t>
            </a:r>
          </a:p>
          <a:p>
            <a:pPr>
              <a:spcAft>
                <a:spcPts val="600"/>
              </a:spcAft>
            </a:pPr>
            <a:r>
              <a:rPr lang="hu-HU" dirty="0"/>
              <a:t>a szakmai oktatáshoz, képzéshez kapcsolódó felkészülés,</a:t>
            </a:r>
          </a:p>
          <a:p>
            <a:pPr>
              <a:spcAft>
                <a:spcPts val="600"/>
              </a:spcAft>
            </a:pPr>
            <a:r>
              <a:rPr lang="hu-HU" dirty="0"/>
              <a:t>tanévi oktatói munka megtervezése, </a:t>
            </a:r>
          </a:p>
          <a:p>
            <a:pPr>
              <a:spcAft>
                <a:spcPts val="600"/>
              </a:spcAft>
            </a:pPr>
            <a:r>
              <a:rPr lang="hu-HU" dirty="0"/>
              <a:t>a szakmai oktatáshoz, képzéshez kapcsolódóan a törzsanyag átadása, </a:t>
            </a:r>
          </a:p>
          <a:p>
            <a:pPr>
              <a:spcAft>
                <a:spcPts val="600"/>
              </a:spcAft>
            </a:pPr>
            <a:r>
              <a:rPr lang="hu-HU" dirty="0"/>
              <a:t>az elsajátítás ellenőrzése (dolgozat javítása),</a:t>
            </a:r>
          </a:p>
          <a:p>
            <a:pPr>
              <a:spcAft>
                <a:spcPts val="600"/>
              </a:spcAft>
            </a:pPr>
            <a:r>
              <a:rPr lang="hu-HU" dirty="0"/>
              <a:t>a tanulói előrehaladás szöveges értékelése,</a:t>
            </a:r>
          </a:p>
          <a:p>
            <a:pPr>
              <a:spcAft>
                <a:spcPts val="600"/>
              </a:spcAft>
            </a:pPr>
            <a:r>
              <a:rPr lang="hu-HU" dirty="0"/>
              <a:t>tanulók, szülők tájékoztatása</a:t>
            </a:r>
          </a:p>
          <a:p>
            <a:endParaRPr lang="hu-HU" dirty="0"/>
          </a:p>
        </p:txBody>
      </p:sp>
      <p:sp>
        <p:nvSpPr>
          <p:cNvPr id="8" name="Google Shape;1977;p57">
            <a:extLst>
              <a:ext uri="{FF2B5EF4-FFF2-40B4-BE49-F238E27FC236}">
                <a16:creationId xmlns:a16="http://schemas.microsoft.com/office/drawing/2014/main" id="{FC980356-6B1F-81E3-7079-9B26B5E213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44865"/>
            <a:ext cx="922100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/>
              <a:t>Lehetséges válaszok – szabályozás</a:t>
            </a:r>
            <a:endParaRPr sz="2800" dirty="0"/>
          </a:p>
        </p:txBody>
      </p:sp>
      <p:sp>
        <p:nvSpPr>
          <p:cNvPr id="9" name="Alcím 2">
            <a:extLst>
              <a:ext uri="{FF2B5EF4-FFF2-40B4-BE49-F238E27FC236}">
                <a16:creationId xmlns:a16="http://schemas.microsoft.com/office/drawing/2014/main" id="{C17CA53C-CB9D-4328-175C-58D271CC67B7}"/>
              </a:ext>
            </a:extLst>
          </p:cNvPr>
          <p:cNvSpPr txBox="1">
            <a:spLocks/>
          </p:cNvSpPr>
          <p:nvPr/>
        </p:nvSpPr>
        <p:spPr>
          <a:xfrm>
            <a:off x="2325893" y="1058661"/>
            <a:ext cx="4710174" cy="450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◆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139700" indent="0">
              <a:spcAft>
                <a:spcPts val="600"/>
              </a:spcAft>
              <a:buFont typeface="Montserrat"/>
              <a:buNone/>
            </a:pPr>
            <a:r>
              <a:rPr lang="hu-HU" sz="1800" b="1" dirty="0"/>
              <a:t>Mire </a:t>
            </a:r>
            <a:r>
              <a:rPr lang="hu-HU" sz="1800" b="1" dirty="0">
                <a:solidFill>
                  <a:srgbClr val="C00000"/>
                </a:solidFill>
              </a:rPr>
              <a:t>ne</a:t>
            </a:r>
            <a:r>
              <a:rPr lang="hu-HU" sz="1800" b="1" dirty="0"/>
              <a:t> terjedjen ki a szabályozás?</a:t>
            </a:r>
          </a:p>
          <a:p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32619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8">
          <a:extLst>
            <a:ext uri="{FF2B5EF4-FFF2-40B4-BE49-F238E27FC236}">
              <a16:creationId xmlns:a16="http://schemas.microsoft.com/office/drawing/2014/main" id="{3C1C0679-DD7E-63B1-D88C-EFA9E7846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9" name="Google Shape;1889;p54">
            <a:extLst>
              <a:ext uri="{FF2B5EF4-FFF2-40B4-BE49-F238E27FC236}">
                <a16:creationId xmlns:a16="http://schemas.microsoft.com/office/drawing/2014/main" id="{A2F7F14F-7EC4-4339-F18B-894515E14BF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4331" t="5721" r="23342" b="4591"/>
          <a:stretch/>
        </p:blipFill>
        <p:spPr>
          <a:xfrm rot="3189503">
            <a:off x="-501735" y="752143"/>
            <a:ext cx="1857375" cy="1790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0" name="Google Shape;1890;p54">
            <a:extLst>
              <a:ext uri="{FF2B5EF4-FFF2-40B4-BE49-F238E27FC236}">
                <a16:creationId xmlns:a16="http://schemas.microsoft.com/office/drawing/2014/main" id="{83357739-A024-2CEC-B979-D52C2054A17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8647" t="7960" r="8852" b="8336"/>
          <a:stretch/>
        </p:blipFill>
        <p:spPr>
          <a:xfrm rot="-1406513">
            <a:off x="530485" y="2353337"/>
            <a:ext cx="1175233" cy="763227"/>
          </a:xfrm>
          <a:prstGeom prst="rect">
            <a:avLst/>
          </a:prstGeom>
          <a:noFill/>
          <a:ln>
            <a:noFill/>
          </a:ln>
        </p:spPr>
      </p:pic>
      <p:sp>
        <p:nvSpPr>
          <p:cNvPr id="1897" name="Google Shape;1897;p54">
            <a:extLst>
              <a:ext uri="{FF2B5EF4-FFF2-40B4-BE49-F238E27FC236}">
                <a16:creationId xmlns:a16="http://schemas.microsoft.com/office/drawing/2014/main" id="{B6FDB924-6BB0-877C-D01E-754E9B84E61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688306" y="1839127"/>
            <a:ext cx="5767388" cy="108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altLang="hu-HU" sz="1600" dirty="0"/>
              <a:t>A tananyag feldolgozása </a:t>
            </a:r>
            <a:r>
              <a:rPr lang="hu-HU" altLang="hu-HU" sz="1600" b="1" dirty="0"/>
              <a:t>nem a tanári magyarázattal kezdődik</a:t>
            </a:r>
            <a:r>
              <a:rPr lang="hu-HU" altLang="hu-HU" sz="1600" dirty="0"/>
              <a:t>, hanem a tanulók, diákok </a:t>
            </a:r>
            <a:r>
              <a:rPr lang="hu-HU" altLang="hu-HU" sz="1600" b="1" dirty="0"/>
              <a:t>otthon kezdik meg a témakör megismerését</a:t>
            </a:r>
            <a:r>
              <a:rPr lang="hu-HU" altLang="hu-HU" sz="1600" dirty="0"/>
              <a:t> és a tanórán oktatói irányítással </a:t>
            </a:r>
            <a:r>
              <a:rPr lang="hu-HU" altLang="hu-HU" sz="1600" b="1" dirty="0"/>
              <a:t>dolgozzák fel közösen az adott témát</a:t>
            </a:r>
            <a:endParaRPr sz="1600" b="1" dirty="0"/>
          </a:p>
        </p:txBody>
      </p:sp>
      <p:pic>
        <p:nvPicPr>
          <p:cNvPr id="1907" name="Google Shape;1907;p54">
            <a:extLst>
              <a:ext uri="{FF2B5EF4-FFF2-40B4-BE49-F238E27FC236}">
                <a16:creationId xmlns:a16="http://schemas.microsoft.com/office/drawing/2014/main" id="{567A7B92-6468-9CAA-4527-ED86A1CCBA3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5236" r="10474"/>
          <a:stretch/>
        </p:blipFill>
        <p:spPr>
          <a:xfrm rot="15451262">
            <a:off x="7611648" y="3615169"/>
            <a:ext cx="1535572" cy="1375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9" name="Google Shape;1909;p54">
            <a:extLst>
              <a:ext uri="{FF2B5EF4-FFF2-40B4-BE49-F238E27FC236}">
                <a16:creationId xmlns:a16="http://schemas.microsoft.com/office/drawing/2014/main" id="{31D4BE8C-1209-3E22-F33C-C891C93E16DD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22009" r="18455"/>
          <a:stretch/>
        </p:blipFill>
        <p:spPr>
          <a:xfrm rot="-8788535">
            <a:off x="8071707" y="3190166"/>
            <a:ext cx="917219" cy="86662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324;p39">
            <a:extLst>
              <a:ext uri="{FF2B5EF4-FFF2-40B4-BE49-F238E27FC236}">
                <a16:creationId xmlns:a16="http://schemas.microsoft.com/office/drawing/2014/main" id="{8DA2939E-43D1-F425-2D29-3D16A2826D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2318" y="367411"/>
            <a:ext cx="837936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/>
              <a:t>Hogyan illeszkedik az MI a modern oktatásmódszertani irányzatokhoz?</a:t>
            </a:r>
            <a:endParaRPr sz="2400" dirty="0"/>
          </a:p>
        </p:txBody>
      </p:sp>
      <p:grpSp>
        <p:nvGrpSpPr>
          <p:cNvPr id="5" name="Google Shape;12040;p79">
            <a:extLst>
              <a:ext uri="{FF2B5EF4-FFF2-40B4-BE49-F238E27FC236}">
                <a16:creationId xmlns:a16="http://schemas.microsoft.com/office/drawing/2014/main" id="{5DC95B5F-FEF9-AA84-A75D-A539FFF6983E}"/>
              </a:ext>
            </a:extLst>
          </p:cNvPr>
          <p:cNvGrpSpPr/>
          <p:nvPr/>
        </p:nvGrpSpPr>
        <p:grpSpPr>
          <a:xfrm>
            <a:off x="2769673" y="3071819"/>
            <a:ext cx="690293" cy="665773"/>
            <a:chOff x="6630539" y="2917502"/>
            <a:chExt cx="371777" cy="349434"/>
          </a:xfrm>
        </p:grpSpPr>
        <p:sp>
          <p:nvSpPr>
            <p:cNvPr id="6" name="Google Shape;12041;p79">
              <a:extLst>
                <a:ext uri="{FF2B5EF4-FFF2-40B4-BE49-F238E27FC236}">
                  <a16:creationId xmlns:a16="http://schemas.microsoft.com/office/drawing/2014/main" id="{ADEA620F-107F-29DC-3DFF-87397E6CAD8B}"/>
                </a:ext>
              </a:extLst>
            </p:cNvPr>
            <p:cNvSpPr/>
            <p:nvPr/>
          </p:nvSpPr>
          <p:spPr>
            <a:xfrm>
              <a:off x="6689292" y="3043093"/>
              <a:ext cx="92109" cy="30586"/>
            </a:xfrm>
            <a:custGeom>
              <a:avLst/>
              <a:gdLst/>
              <a:ahLst/>
              <a:cxnLst/>
              <a:rect l="l" t="t" r="r" b="b"/>
              <a:pathLst>
                <a:path w="2894" h="961" extrusionOk="0">
                  <a:moveTo>
                    <a:pt x="1164" y="1"/>
                  </a:moveTo>
                  <a:cubicBezTo>
                    <a:pt x="816" y="1"/>
                    <a:pt x="501" y="36"/>
                    <a:pt x="298" y="67"/>
                  </a:cubicBezTo>
                  <a:cubicBezTo>
                    <a:pt x="119" y="91"/>
                    <a:pt x="0" y="246"/>
                    <a:pt x="0" y="401"/>
                  </a:cubicBezTo>
                  <a:lnTo>
                    <a:pt x="0" y="794"/>
                  </a:lnTo>
                  <a:cubicBezTo>
                    <a:pt x="0" y="877"/>
                    <a:pt x="72" y="960"/>
                    <a:pt x="155" y="960"/>
                  </a:cubicBezTo>
                  <a:cubicBezTo>
                    <a:pt x="250" y="960"/>
                    <a:pt x="322" y="877"/>
                    <a:pt x="322" y="794"/>
                  </a:cubicBezTo>
                  <a:lnTo>
                    <a:pt x="322" y="401"/>
                  </a:lnTo>
                  <a:cubicBezTo>
                    <a:pt x="322" y="401"/>
                    <a:pt x="322" y="389"/>
                    <a:pt x="334" y="389"/>
                  </a:cubicBezTo>
                  <a:cubicBezTo>
                    <a:pt x="511" y="361"/>
                    <a:pt x="812" y="318"/>
                    <a:pt x="1157" y="318"/>
                  </a:cubicBezTo>
                  <a:cubicBezTo>
                    <a:pt x="1253" y="318"/>
                    <a:pt x="1352" y="321"/>
                    <a:pt x="1453" y="329"/>
                  </a:cubicBezTo>
                  <a:cubicBezTo>
                    <a:pt x="1989" y="365"/>
                    <a:pt x="2382" y="496"/>
                    <a:pt x="2596" y="734"/>
                  </a:cubicBezTo>
                  <a:cubicBezTo>
                    <a:pt x="2626" y="764"/>
                    <a:pt x="2670" y="779"/>
                    <a:pt x="2715" y="779"/>
                  </a:cubicBezTo>
                  <a:cubicBezTo>
                    <a:pt x="2760" y="779"/>
                    <a:pt x="2804" y="764"/>
                    <a:pt x="2834" y="734"/>
                  </a:cubicBezTo>
                  <a:cubicBezTo>
                    <a:pt x="2894" y="675"/>
                    <a:pt x="2894" y="567"/>
                    <a:pt x="2834" y="508"/>
                  </a:cubicBezTo>
                  <a:cubicBezTo>
                    <a:pt x="2437" y="103"/>
                    <a:pt x="1753" y="1"/>
                    <a:pt x="1164" y="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2042;p79">
              <a:extLst>
                <a:ext uri="{FF2B5EF4-FFF2-40B4-BE49-F238E27FC236}">
                  <a16:creationId xmlns:a16="http://schemas.microsoft.com/office/drawing/2014/main" id="{04A28F27-03D8-9E15-B838-40547E547859}"/>
                </a:ext>
              </a:extLst>
            </p:cNvPr>
            <p:cNvSpPr/>
            <p:nvPr/>
          </p:nvSpPr>
          <p:spPr>
            <a:xfrm>
              <a:off x="6630539" y="2993315"/>
              <a:ext cx="208852" cy="273621"/>
            </a:xfrm>
            <a:custGeom>
              <a:avLst/>
              <a:gdLst/>
              <a:ahLst/>
              <a:cxnLst/>
              <a:rect l="l" t="t" r="r" b="b"/>
              <a:pathLst>
                <a:path w="6562" h="8597" extrusionOk="0">
                  <a:moveTo>
                    <a:pt x="5132" y="334"/>
                  </a:moveTo>
                  <a:lnTo>
                    <a:pt x="5132" y="1988"/>
                  </a:lnTo>
                  <a:cubicBezTo>
                    <a:pt x="5132" y="2239"/>
                    <a:pt x="5073" y="2477"/>
                    <a:pt x="4966" y="2703"/>
                  </a:cubicBezTo>
                  <a:cubicBezTo>
                    <a:pt x="4954" y="2727"/>
                    <a:pt x="4954" y="2739"/>
                    <a:pt x="4954" y="2774"/>
                  </a:cubicBezTo>
                  <a:lnTo>
                    <a:pt x="4954" y="3262"/>
                  </a:lnTo>
                  <a:cubicBezTo>
                    <a:pt x="4954" y="3727"/>
                    <a:pt x="4763" y="4155"/>
                    <a:pt x="4430" y="4465"/>
                  </a:cubicBezTo>
                  <a:cubicBezTo>
                    <a:pt x="4108" y="4765"/>
                    <a:pt x="3713" y="4920"/>
                    <a:pt x="3275" y="4920"/>
                  </a:cubicBezTo>
                  <a:cubicBezTo>
                    <a:pt x="3243" y="4920"/>
                    <a:pt x="3212" y="4919"/>
                    <a:pt x="3180" y="4917"/>
                  </a:cubicBezTo>
                  <a:cubicBezTo>
                    <a:pt x="2299" y="4882"/>
                    <a:pt x="1620" y="4120"/>
                    <a:pt x="1620" y="3215"/>
                  </a:cubicBezTo>
                  <a:lnTo>
                    <a:pt x="1620" y="2786"/>
                  </a:lnTo>
                  <a:cubicBezTo>
                    <a:pt x="1620" y="2762"/>
                    <a:pt x="1620" y="2739"/>
                    <a:pt x="1608" y="2715"/>
                  </a:cubicBezTo>
                  <a:cubicBezTo>
                    <a:pt x="1501" y="2489"/>
                    <a:pt x="1441" y="2239"/>
                    <a:pt x="1441" y="2000"/>
                  </a:cubicBezTo>
                  <a:lnTo>
                    <a:pt x="1441" y="1631"/>
                  </a:lnTo>
                  <a:cubicBezTo>
                    <a:pt x="1441" y="917"/>
                    <a:pt x="2025" y="334"/>
                    <a:pt x="2739" y="334"/>
                  </a:cubicBezTo>
                  <a:close/>
                  <a:moveTo>
                    <a:pt x="4204" y="5048"/>
                  </a:moveTo>
                  <a:lnTo>
                    <a:pt x="4204" y="5358"/>
                  </a:lnTo>
                  <a:lnTo>
                    <a:pt x="3287" y="6001"/>
                  </a:lnTo>
                  <a:lnTo>
                    <a:pt x="2358" y="5358"/>
                  </a:lnTo>
                  <a:lnTo>
                    <a:pt x="2358" y="5048"/>
                  </a:lnTo>
                  <a:cubicBezTo>
                    <a:pt x="2596" y="5179"/>
                    <a:pt x="2870" y="5263"/>
                    <a:pt x="3156" y="5275"/>
                  </a:cubicBezTo>
                  <a:lnTo>
                    <a:pt x="3287" y="5275"/>
                  </a:lnTo>
                  <a:cubicBezTo>
                    <a:pt x="3608" y="5275"/>
                    <a:pt x="3930" y="5203"/>
                    <a:pt x="4204" y="5048"/>
                  </a:cubicBezTo>
                  <a:close/>
                  <a:moveTo>
                    <a:pt x="2203" y="5668"/>
                  </a:moveTo>
                  <a:lnTo>
                    <a:pt x="3001" y="6227"/>
                  </a:lnTo>
                  <a:lnTo>
                    <a:pt x="2584" y="6656"/>
                  </a:lnTo>
                  <a:lnTo>
                    <a:pt x="2573" y="6656"/>
                  </a:lnTo>
                  <a:lnTo>
                    <a:pt x="2037" y="5858"/>
                  </a:lnTo>
                  <a:lnTo>
                    <a:pt x="2203" y="5668"/>
                  </a:lnTo>
                  <a:close/>
                  <a:moveTo>
                    <a:pt x="4359" y="5668"/>
                  </a:moveTo>
                  <a:lnTo>
                    <a:pt x="4525" y="5858"/>
                  </a:lnTo>
                  <a:lnTo>
                    <a:pt x="4001" y="6656"/>
                  </a:lnTo>
                  <a:lnTo>
                    <a:pt x="3989" y="6656"/>
                  </a:lnTo>
                  <a:lnTo>
                    <a:pt x="3549" y="6227"/>
                  </a:lnTo>
                  <a:lnTo>
                    <a:pt x="4359" y="5668"/>
                  </a:lnTo>
                  <a:close/>
                  <a:moveTo>
                    <a:pt x="2739" y="0"/>
                  </a:moveTo>
                  <a:cubicBezTo>
                    <a:pt x="1822" y="0"/>
                    <a:pt x="1096" y="738"/>
                    <a:pt x="1096" y="1643"/>
                  </a:cubicBezTo>
                  <a:lnTo>
                    <a:pt x="1096" y="2012"/>
                  </a:lnTo>
                  <a:cubicBezTo>
                    <a:pt x="1096" y="2298"/>
                    <a:pt x="1156" y="2584"/>
                    <a:pt x="1275" y="2846"/>
                  </a:cubicBezTo>
                  <a:lnTo>
                    <a:pt x="1275" y="3239"/>
                  </a:lnTo>
                  <a:cubicBezTo>
                    <a:pt x="1275" y="3870"/>
                    <a:pt x="1561" y="4453"/>
                    <a:pt x="2001" y="4822"/>
                  </a:cubicBezTo>
                  <a:lnTo>
                    <a:pt x="2001" y="5406"/>
                  </a:lnTo>
                  <a:lnTo>
                    <a:pt x="1692" y="5739"/>
                  </a:lnTo>
                  <a:cubicBezTo>
                    <a:pt x="1668" y="5763"/>
                    <a:pt x="1644" y="5822"/>
                    <a:pt x="1644" y="5870"/>
                  </a:cubicBezTo>
                  <a:lnTo>
                    <a:pt x="596" y="6251"/>
                  </a:lnTo>
                  <a:cubicBezTo>
                    <a:pt x="239" y="6394"/>
                    <a:pt x="1" y="6727"/>
                    <a:pt x="1" y="7108"/>
                  </a:cubicBezTo>
                  <a:lnTo>
                    <a:pt x="1" y="8418"/>
                  </a:lnTo>
                  <a:cubicBezTo>
                    <a:pt x="1" y="8501"/>
                    <a:pt x="72" y="8573"/>
                    <a:pt x="156" y="8573"/>
                  </a:cubicBezTo>
                  <a:cubicBezTo>
                    <a:pt x="251" y="8573"/>
                    <a:pt x="322" y="8501"/>
                    <a:pt x="322" y="8418"/>
                  </a:cubicBezTo>
                  <a:lnTo>
                    <a:pt x="322" y="7108"/>
                  </a:lnTo>
                  <a:cubicBezTo>
                    <a:pt x="322" y="6870"/>
                    <a:pt x="477" y="6656"/>
                    <a:pt x="691" y="6584"/>
                  </a:cubicBezTo>
                  <a:lnTo>
                    <a:pt x="1811" y="6179"/>
                  </a:lnTo>
                  <a:lnTo>
                    <a:pt x="2275" y="6882"/>
                  </a:lnTo>
                  <a:cubicBezTo>
                    <a:pt x="2334" y="6965"/>
                    <a:pt x="2418" y="7025"/>
                    <a:pt x="2525" y="7025"/>
                  </a:cubicBezTo>
                  <a:lnTo>
                    <a:pt x="2561" y="7025"/>
                  </a:lnTo>
                  <a:cubicBezTo>
                    <a:pt x="2644" y="7025"/>
                    <a:pt x="2739" y="7001"/>
                    <a:pt x="2811" y="6930"/>
                  </a:cubicBezTo>
                  <a:lnTo>
                    <a:pt x="3096" y="6644"/>
                  </a:lnTo>
                  <a:lnTo>
                    <a:pt x="3096" y="8430"/>
                  </a:lnTo>
                  <a:cubicBezTo>
                    <a:pt x="3096" y="8513"/>
                    <a:pt x="3168" y="8596"/>
                    <a:pt x="3251" y="8596"/>
                  </a:cubicBezTo>
                  <a:cubicBezTo>
                    <a:pt x="3346" y="8596"/>
                    <a:pt x="3418" y="8513"/>
                    <a:pt x="3418" y="8430"/>
                  </a:cubicBezTo>
                  <a:lnTo>
                    <a:pt x="3418" y="6644"/>
                  </a:lnTo>
                  <a:lnTo>
                    <a:pt x="3704" y="6930"/>
                  </a:lnTo>
                  <a:cubicBezTo>
                    <a:pt x="3763" y="6989"/>
                    <a:pt x="3870" y="7025"/>
                    <a:pt x="3954" y="7025"/>
                  </a:cubicBezTo>
                  <a:lnTo>
                    <a:pt x="3989" y="7025"/>
                  </a:lnTo>
                  <a:cubicBezTo>
                    <a:pt x="4085" y="7013"/>
                    <a:pt x="4180" y="6953"/>
                    <a:pt x="4239" y="6882"/>
                  </a:cubicBezTo>
                  <a:lnTo>
                    <a:pt x="4704" y="6179"/>
                  </a:lnTo>
                  <a:lnTo>
                    <a:pt x="5811" y="6584"/>
                  </a:lnTo>
                  <a:cubicBezTo>
                    <a:pt x="6037" y="6656"/>
                    <a:pt x="6192" y="6882"/>
                    <a:pt x="6192" y="7108"/>
                  </a:cubicBezTo>
                  <a:lnTo>
                    <a:pt x="6192" y="8418"/>
                  </a:lnTo>
                  <a:cubicBezTo>
                    <a:pt x="6192" y="8501"/>
                    <a:pt x="6264" y="8573"/>
                    <a:pt x="6347" y="8573"/>
                  </a:cubicBezTo>
                  <a:cubicBezTo>
                    <a:pt x="6442" y="8573"/>
                    <a:pt x="6514" y="8501"/>
                    <a:pt x="6514" y="8418"/>
                  </a:cubicBezTo>
                  <a:lnTo>
                    <a:pt x="6514" y="7108"/>
                  </a:lnTo>
                  <a:cubicBezTo>
                    <a:pt x="6561" y="6703"/>
                    <a:pt x="6323" y="6370"/>
                    <a:pt x="5966" y="6239"/>
                  </a:cubicBezTo>
                  <a:lnTo>
                    <a:pt x="4906" y="5858"/>
                  </a:lnTo>
                  <a:cubicBezTo>
                    <a:pt x="4906" y="5810"/>
                    <a:pt x="4894" y="5763"/>
                    <a:pt x="4859" y="5715"/>
                  </a:cubicBezTo>
                  <a:lnTo>
                    <a:pt x="4549" y="5394"/>
                  </a:lnTo>
                  <a:lnTo>
                    <a:pt x="4549" y="4822"/>
                  </a:lnTo>
                  <a:cubicBezTo>
                    <a:pt x="4585" y="4798"/>
                    <a:pt x="4609" y="4763"/>
                    <a:pt x="4656" y="4739"/>
                  </a:cubicBezTo>
                  <a:cubicBezTo>
                    <a:pt x="5061" y="4370"/>
                    <a:pt x="5275" y="3822"/>
                    <a:pt x="5275" y="3274"/>
                  </a:cubicBezTo>
                  <a:lnTo>
                    <a:pt x="5275" y="2834"/>
                  </a:lnTo>
                  <a:cubicBezTo>
                    <a:pt x="5394" y="2560"/>
                    <a:pt x="5454" y="2286"/>
                    <a:pt x="5454" y="2000"/>
                  </a:cubicBezTo>
                  <a:lnTo>
                    <a:pt x="5454" y="167"/>
                  </a:lnTo>
                  <a:cubicBezTo>
                    <a:pt x="5454" y="83"/>
                    <a:pt x="5382" y="0"/>
                    <a:pt x="5299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043;p79">
              <a:extLst>
                <a:ext uri="{FF2B5EF4-FFF2-40B4-BE49-F238E27FC236}">
                  <a16:creationId xmlns:a16="http://schemas.microsoft.com/office/drawing/2014/main" id="{9B44348F-B5D0-50FD-4BAB-BD8DFCCCEADA}"/>
                </a:ext>
              </a:extLst>
            </p:cNvPr>
            <p:cNvSpPr/>
            <p:nvPr/>
          </p:nvSpPr>
          <p:spPr>
            <a:xfrm>
              <a:off x="6665804" y="3232053"/>
              <a:ext cx="10630" cy="33737"/>
            </a:xfrm>
            <a:custGeom>
              <a:avLst/>
              <a:gdLst/>
              <a:ahLst/>
              <a:cxnLst/>
              <a:rect l="l" t="t" r="r" b="b"/>
              <a:pathLst>
                <a:path w="334" h="1060" extrusionOk="0">
                  <a:moveTo>
                    <a:pt x="167" y="0"/>
                  </a:moveTo>
                  <a:cubicBezTo>
                    <a:pt x="83" y="0"/>
                    <a:pt x="0" y="83"/>
                    <a:pt x="0" y="167"/>
                  </a:cubicBezTo>
                  <a:lnTo>
                    <a:pt x="0" y="893"/>
                  </a:lnTo>
                  <a:cubicBezTo>
                    <a:pt x="0" y="988"/>
                    <a:pt x="83" y="1060"/>
                    <a:pt x="167" y="1060"/>
                  </a:cubicBezTo>
                  <a:cubicBezTo>
                    <a:pt x="262" y="1060"/>
                    <a:pt x="333" y="988"/>
                    <a:pt x="333" y="893"/>
                  </a:cubicBezTo>
                  <a:lnTo>
                    <a:pt x="333" y="167"/>
                  </a:lnTo>
                  <a:cubicBezTo>
                    <a:pt x="333" y="83"/>
                    <a:pt x="262" y="0"/>
                    <a:pt x="167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2044;p79">
              <a:extLst>
                <a:ext uri="{FF2B5EF4-FFF2-40B4-BE49-F238E27FC236}">
                  <a16:creationId xmlns:a16="http://schemas.microsoft.com/office/drawing/2014/main" id="{4DBD9AA2-7888-E687-0535-41EFD0008E09}"/>
                </a:ext>
              </a:extLst>
            </p:cNvPr>
            <p:cNvSpPr/>
            <p:nvPr/>
          </p:nvSpPr>
          <p:spPr>
            <a:xfrm>
              <a:off x="6793877" y="3232053"/>
              <a:ext cx="10248" cy="33737"/>
            </a:xfrm>
            <a:custGeom>
              <a:avLst/>
              <a:gdLst/>
              <a:ahLst/>
              <a:cxnLst/>
              <a:rect l="l" t="t" r="r" b="b"/>
              <a:pathLst>
                <a:path w="322" h="1060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lnTo>
                    <a:pt x="0" y="893"/>
                  </a:lnTo>
                  <a:cubicBezTo>
                    <a:pt x="0" y="988"/>
                    <a:pt x="72" y="1060"/>
                    <a:pt x="167" y="1060"/>
                  </a:cubicBezTo>
                  <a:cubicBezTo>
                    <a:pt x="250" y="1060"/>
                    <a:pt x="322" y="988"/>
                    <a:pt x="322" y="893"/>
                  </a:cubicBezTo>
                  <a:lnTo>
                    <a:pt x="322" y="167"/>
                  </a:lnTo>
                  <a:cubicBezTo>
                    <a:pt x="322" y="83"/>
                    <a:pt x="250" y="0"/>
                    <a:pt x="167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045;p79">
              <a:extLst>
                <a:ext uri="{FF2B5EF4-FFF2-40B4-BE49-F238E27FC236}">
                  <a16:creationId xmlns:a16="http://schemas.microsoft.com/office/drawing/2014/main" id="{E0E3476D-046C-A55E-9997-C0E43F29B50E}"/>
                </a:ext>
              </a:extLst>
            </p:cNvPr>
            <p:cNvSpPr/>
            <p:nvPr/>
          </p:nvSpPr>
          <p:spPr>
            <a:xfrm>
              <a:off x="6828347" y="2952766"/>
              <a:ext cx="173969" cy="181162"/>
            </a:xfrm>
            <a:custGeom>
              <a:avLst/>
              <a:gdLst/>
              <a:ahLst/>
              <a:cxnLst/>
              <a:rect l="l" t="t" r="r" b="b"/>
              <a:pathLst>
                <a:path w="5466" h="5692" extrusionOk="0">
                  <a:moveTo>
                    <a:pt x="3847" y="0"/>
                  </a:moveTo>
                  <a:cubicBezTo>
                    <a:pt x="3751" y="0"/>
                    <a:pt x="3680" y="72"/>
                    <a:pt x="3680" y="167"/>
                  </a:cubicBezTo>
                  <a:cubicBezTo>
                    <a:pt x="3680" y="250"/>
                    <a:pt x="3751" y="322"/>
                    <a:pt x="3847" y="322"/>
                  </a:cubicBezTo>
                  <a:lnTo>
                    <a:pt x="4751" y="322"/>
                  </a:lnTo>
                  <a:cubicBezTo>
                    <a:pt x="4954" y="322"/>
                    <a:pt x="5121" y="488"/>
                    <a:pt x="5121" y="703"/>
                  </a:cubicBezTo>
                  <a:lnTo>
                    <a:pt x="5121" y="3643"/>
                  </a:lnTo>
                  <a:cubicBezTo>
                    <a:pt x="5121" y="3858"/>
                    <a:pt x="4954" y="4013"/>
                    <a:pt x="4751" y="4013"/>
                  </a:cubicBezTo>
                  <a:lnTo>
                    <a:pt x="2918" y="4013"/>
                  </a:lnTo>
                  <a:cubicBezTo>
                    <a:pt x="2894" y="4013"/>
                    <a:pt x="2846" y="4036"/>
                    <a:pt x="2811" y="4048"/>
                  </a:cubicBezTo>
                  <a:lnTo>
                    <a:pt x="1180" y="5239"/>
                  </a:lnTo>
                  <a:lnTo>
                    <a:pt x="1180" y="5239"/>
                  </a:lnTo>
                  <a:lnTo>
                    <a:pt x="1430" y="4227"/>
                  </a:lnTo>
                  <a:cubicBezTo>
                    <a:pt x="1442" y="4179"/>
                    <a:pt x="1430" y="4120"/>
                    <a:pt x="1406" y="4072"/>
                  </a:cubicBezTo>
                  <a:cubicBezTo>
                    <a:pt x="1370" y="4036"/>
                    <a:pt x="1311" y="4013"/>
                    <a:pt x="1263" y="4013"/>
                  </a:cubicBezTo>
                  <a:lnTo>
                    <a:pt x="715" y="4013"/>
                  </a:lnTo>
                  <a:cubicBezTo>
                    <a:pt x="513" y="4013"/>
                    <a:pt x="346" y="3858"/>
                    <a:pt x="346" y="3643"/>
                  </a:cubicBezTo>
                  <a:lnTo>
                    <a:pt x="346" y="715"/>
                  </a:lnTo>
                  <a:cubicBezTo>
                    <a:pt x="346" y="500"/>
                    <a:pt x="513" y="345"/>
                    <a:pt x="715" y="345"/>
                  </a:cubicBezTo>
                  <a:lnTo>
                    <a:pt x="1620" y="345"/>
                  </a:lnTo>
                  <a:cubicBezTo>
                    <a:pt x="1715" y="345"/>
                    <a:pt x="1787" y="262"/>
                    <a:pt x="1787" y="179"/>
                  </a:cubicBezTo>
                  <a:cubicBezTo>
                    <a:pt x="1787" y="84"/>
                    <a:pt x="1715" y="12"/>
                    <a:pt x="1620" y="12"/>
                  </a:cubicBezTo>
                  <a:lnTo>
                    <a:pt x="715" y="12"/>
                  </a:lnTo>
                  <a:cubicBezTo>
                    <a:pt x="310" y="12"/>
                    <a:pt x="1" y="345"/>
                    <a:pt x="1" y="726"/>
                  </a:cubicBezTo>
                  <a:lnTo>
                    <a:pt x="1" y="3643"/>
                  </a:lnTo>
                  <a:cubicBezTo>
                    <a:pt x="1" y="4048"/>
                    <a:pt x="334" y="4358"/>
                    <a:pt x="715" y="4358"/>
                  </a:cubicBezTo>
                  <a:lnTo>
                    <a:pt x="1049" y="4358"/>
                  </a:lnTo>
                  <a:lnTo>
                    <a:pt x="787" y="5370"/>
                  </a:lnTo>
                  <a:cubicBezTo>
                    <a:pt x="763" y="5477"/>
                    <a:pt x="811" y="5596"/>
                    <a:pt x="894" y="5656"/>
                  </a:cubicBezTo>
                  <a:cubicBezTo>
                    <a:pt x="941" y="5679"/>
                    <a:pt x="989" y="5691"/>
                    <a:pt x="1049" y="5691"/>
                  </a:cubicBezTo>
                  <a:cubicBezTo>
                    <a:pt x="1108" y="5691"/>
                    <a:pt x="1144" y="5679"/>
                    <a:pt x="1192" y="5656"/>
                  </a:cubicBezTo>
                  <a:lnTo>
                    <a:pt x="2954" y="4370"/>
                  </a:lnTo>
                  <a:lnTo>
                    <a:pt x="4716" y="4370"/>
                  </a:lnTo>
                  <a:cubicBezTo>
                    <a:pt x="5121" y="4370"/>
                    <a:pt x="5430" y="4048"/>
                    <a:pt x="5430" y="3655"/>
                  </a:cubicBezTo>
                  <a:lnTo>
                    <a:pt x="5430" y="726"/>
                  </a:lnTo>
                  <a:cubicBezTo>
                    <a:pt x="5466" y="322"/>
                    <a:pt x="5132" y="0"/>
                    <a:pt x="47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046;p79">
              <a:extLst>
                <a:ext uri="{FF2B5EF4-FFF2-40B4-BE49-F238E27FC236}">
                  <a16:creationId xmlns:a16="http://schemas.microsoft.com/office/drawing/2014/main" id="{E1EE6AD4-0DAF-FECD-A1F6-E9B62EA60C2D}"/>
                </a:ext>
              </a:extLst>
            </p:cNvPr>
            <p:cNvSpPr/>
            <p:nvPr/>
          </p:nvSpPr>
          <p:spPr>
            <a:xfrm>
              <a:off x="6898463" y="2917502"/>
              <a:ext cx="34151" cy="104999"/>
            </a:xfrm>
            <a:custGeom>
              <a:avLst/>
              <a:gdLst/>
              <a:ahLst/>
              <a:cxnLst/>
              <a:rect l="l" t="t" r="r" b="b"/>
              <a:pathLst>
                <a:path w="1073" h="3299" extrusionOk="0">
                  <a:moveTo>
                    <a:pt x="715" y="346"/>
                  </a:moveTo>
                  <a:lnTo>
                    <a:pt x="548" y="2930"/>
                  </a:lnTo>
                  <a:lnTo>
                    <a:pt x="513" y="2930"/>
                  </a:lnTo>
                  <a:lnTo>
                    <a:pt x="346" y="346"/>
                  </a:lnTo>
                  <a:close/>
                  <a:moveTo>
                    <a:pt x="167" y="1"/>
                  </a:moveTo>
                  <a:cubicBezTo>
                    <a:pt x="120" y="1"/>
                    <a:pt x="72" y="25"/>
                    <a:pt x="48" y="60"/>
                  </a:cubicBezTo>
                  <a:cubicBezTo>
                    <a:pt x="12" y="96"/>
                    <a:pt x="1" y="144"/>
                    <a:pt x="1" y="203"/>
                  </a:cubicBezTo>
                  <a:lnTo>
                    <a:pt x="179" y="3132"/>
                  </a:lnTo>
                  <a:cubicBezTo>
                    <a:pt x="179" y="3216"/>
                    <a:pt x="251" y="3299"/>
                    <a:pt x="346" y="3299"/>
                  </a:cubicBezTo>
                  <a:lnTo>
                    <a:pt x="715" y="3299"/>
                  </a:lnTo>
                  <a:cubicBezTo>
                    <a:pt x="798" y="3299"/>
                    <a:pt x="882" y="3216"/>
                    <a:pt x="882" y="3132"/>
                  </a:cubicBezTo>
                  <a:lnTo>
                    <a:pt x="1060" y="203"/>
                  </a:lnTo>
                  <a:cubicBezTo>
                    <a:pt x="1072" y="144"/>
                    <a:pt x="1048" y="96"/>
                    <a:pt x="1013" y="60"/>
                  </a:cubicBezTo>
                  <a:cubicBezTo>
                    <a:pt x="989" y="37"/>
                    <a:pt x="941" y="1"/>
                    <a:pt x="8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047;p79">
              <a:extLst>
                <a:ext uri="{FF2B5EF4-FFF2-40B4-BE49-F238E27FC236}">
                  <a16:creationId xmlns:a16="http://schemas.microsoft.com/office/drawing/2014/main" id="{78E4A93B-E131-0981-0B3D-7E40E6988729}"/>
                </a:ext>
              </a:extLst>
            </p:cNvPr>
            <p:cNvSpPr/>
            <p:nvPr/>
          </p:nvSpPr>
          <p:spPr>
            <a:xfrm>
              <a:off x="6898081" y="3028548"/>
              <a:ext cx="34151" cy="34119"/>
            </a:xfrm>
            <a:custGeom>
              <a:avLst/>
              <a:gdLst/>
              <a:ahLst/>
              <a:cxnLst/>
              <a:rect l="l" t="t" r="r" b="b"/>
              <a:pathLst>
                <a:path w="1073" h="1072" extrusionOk="0">
                  <a:moveTo>
                    <a:pt x="536" y="346"/>
                  </a:moveTo>
                  <a:cubicBezTo>
                    <a:pt x="644" y="346"/>
                    <a:pt x="727" y="429"/>
                    <a:pt x="727" y="536"/>
                  </a:cubicBezTo>
                  <a:cubicBezTo>
                    <a:pt x="727" y="631"/>
                    <a:pt x="655" y="727"/>
                    <a:pt x="536" y="727"/>
                  </a:cubicBezTo>
                  <a:cubicBezTo>
                    <a:pt x="429" y="727"/>
                    <a:pt x="346" y="631"/>
                    <a:pt x="346" y="536"/>
                  </a:cubicBezTo>
                  <a:cubicBezTo>
                    <a:pt x="346" y="429"/>
                    <a:pt x="429" y="346"/>
                    <a:pt x="536" y="346"/>
                  </a:cubicBezTo>
                  <a:close/>
                  <a:moveTo>
                    <a:pt x="536" y="0"/>
                  </a:moveTo>
                  <a:cubicBezTo>
                    <a:pt x="239" y="0"/>
                    <a:pt x="1" y="239"/>
                    <a:pt x="1" y="536"/>
                  </a:cubicBezTo>
                  <a:cubicBezTo>
                    <a:pt x="1" y="834"/>
                    <a:pt x="239" y="1072"/>
                    <a:pt x="536" y="1072"/>
                  </a:cubicBezTo>
                  <a:cubicBezTo>
                    <a:pt x="834" y="1072"/>
                    <a:pt x="1072" y="834"/>
                    <a:pt x="1072" y="536"/>
                  </a:cubicBezTo>
                  <a:cubicBezTo>
                    <a:pt x="1072" y="239"/>
                    <a:pt x="834" y="0"/>
                    <a:pt x="5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4" name="Egyenes összekötő 13">
            <a:extLst>
              <a:ext uri="{FF2B5EF4-FFF2-40B4-BE49-F238E27FC236}">
                <a16:creationId xmlns:a16="http://schemas.microsoft.com/office/drawing/2014/main" id="{168F520F-EEFE-833C-85E5-2CEAC95A8EBF}"/>
              </a:ext>
            </a:extLst>
          </p:cNvPr>
          <p:cNvCxnSpPr/>
          <p:nvPr/>
        </p:nvCxnSpPr>
        <p:spPr>
          <a:xfrm>
            <a:off x="2663208" y="3071819"/>
            <a:ext cx="796758" cy="66359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oogle Shape;12062;p79">
            <a:extLst>
              <a:ext uri="{FF2B5EF4-FFF2-40B4-BE49-F238E27FC236}">
                <a16:creationId xmlns:a16="http://schemas.microsoft.com/office/drawing/2014/main" id="{BDC3FB73-36AD-876A-AE9C-1FA356733683}"/>
              </a:ext>
            </a:extLst>
          </p:cNvPr>
          <p:cNvGrpSpPr/>
          <p:nvPr/>
        </p:nvGrpSpPr>
        <p:grpSpPr>
          <a:xfrm>
            <a:off x="5843417" y="3193998"/>
            <a:ext cx="545170" cy="555996"/>
            <a:chOff x="7976174" y="2925108"/>
            <a:chExt cx="334666" cy="334634"/>
          </a:xfrm>
        </p:grpSpPr>
        <p:sp>
          <p:nvSpPr>
            <p:cNvPr id="16" name="Google Shape;12063;p79">
              <a:extLst>
                <a:ext uri="{FF2B5EF4-FFF2-40B4-BE49-F238E27FC236}">
                  <a16:creationId xmlns:a16="http://schemas.microsoft.com/office/drawing/2014/main" id="{7C420800-EF49-0640-647C-44079FDE4631}"/>
                </a:ext>
              </a:extLst>
            </p:cNvPr>
            <p:cNvSpPr/>
            <p:nvPr/>
          </p:nvSpPr>
          <p:spPr>
            <a:xfrm>
              <a:off x="8003100" y="3064545"/>
              <a:ext cx="10630" cy="14068"/>
            </a:xfrm>
            <a:custGeom>
              <a:avLst/>
              <a:gdLst/>
              <a:ahLst/>
              <a:cxnLst/>
              <a:rect l="l" t="t" r="r" b="b"/>
              <a:pathLst>
                <a:path w="334" h="442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286"/>
                  </a:lnTo>
                  <a:cubicBezTo>
                    <a:pt x="0" y="370"/>
                    <a:pt x="72" y="441"/>
                    <a:pt x="167" y="441"/>
                  </a:cubicBezTo>
                  <a:cubicBezTo>
                    <a:pt x="250" y="441"/>
                    <a:pt x="322" y="370"/>
                    <a:pt x="322" y="286"/>
                  </a:cubicBezTo>
                  <a:lnTo>
                    <a:pt x="322" y="167"/>
                  </a:ln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064;p79">
              <a:extLst>
                <a:ext uri="{FF2B5EF4-FFF2-40B4-BE49-F238E27FC236}">
                  <a16:creationId xmlns:a16="http://schemas.microsoft.com/office/drawing/2014/main" id="{A85A2F2E-27DD-4514-64A3-6FCF266AF7FF}"/>
                </a:ext>
              </a:extLst>
            </p:cNvPr>
            <p:cNvSpPr/>
            <p:nvPr/>
          </p:nvSpPr>
          <p:spPr>
            <a:xfrm>
              <a:off x="8003100" y="3046371"/>
              <a:ext cx="10630" cy="14418"/>
            </a:xfrm>
            <a:custGeom>
              <a:avLst/>
              <a:gdLst/>
              <a:ahLst/>
              <a:cxnLst/>
              <a:rect l="l" t="t" r="r" b="b"/>
              <a:pathLst>
                <a:path w="334" h="453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lnTo>
                    <a:pt x="0" y="286"/>
                  </a:lnTo>
                  <a:cubicBezTo>
                    <a:pt x="0" y="369"/>
                    <a:pt x="72" y="452"/>
                    <a:pt x="167" y="452"/>
                  </a:cubicBezTo>
                  <a:cubicBezTo>
                    <a:pt x="250" y="452"/>
                    <a:pt x="322" y="369"/>
                    <a:pt x="322" y="286"/>
                  </a:cubicBezTo>
                  <a:lnTo>
                    <a:pt x="322" y="167"/>
                  </a:lnTo>
                  <a:cubicBezTo>
                    <a:pt x="334" y="71"/>
                    <a:pt x="250" y="0"/>
                    <a:pt x="1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065;p79">
              <a:extLst>
                <a:ext uri="{FF2B5EF4-FFF2-40B4-BE49-F238E27FC236}">
                  <a16:creationId xmlns:a16="http://schemas.microsoft.com/office/drawing/2014/main" id="{320BECB7-9B25-4A0E-6B8A-03563517C2B3}"/>
                </a:ext>
              </a:extLst>
            </p:cNvPr>
            <p:cNvSpPr/>
            <p:nvPr/>
          </p:nvSpPr>
          <p:spPr>
            <a:xfrm>
              <a:off x="8272519" y="3105093"/>
              <a:ext cx="10630" cy="14418"/>
            </a:xfrm>
            <a:custGeom>
              <a:avLst/>
              <a:gdLst/>
              <a:ahLst/>
              <a:cxnLst/>
              <a:rect l="l" t="t" r="r" b="b"/>
              <a:pathLst>
                <a:path w="334" h="453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286"/>
                  </a:lnTo>
                  <a:cubicBezTo>
                    <a:pt x="1" y="370"/>
                    <a:pt x="84" y="453"/>
                    <a:pt x="167" y="453"/>
                  </a:cubicBezTo>
                  <a:cubicBezTo>
                    <a:pt x="263" y="453"/>
                    <a:pt x="334" y="370"/>
                    <a:pt x="334" y="286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066;p79">
              <a:extLst>
                <a:ext uri="{FF2B5EF4-FFF2-40B4-BE49-F238E27FC236}">
                  <a16:creationId xmlns:a16="http://schemas.microsoft.com/office/drawing/2014/main" id="{32F5495E-A164-AC3E-6B16-D3FE81C62F70}"/>
                </a:ext>
              </a:extLst>
            </p:cNvPr>
            <p:cNvSpPr/>
            <p:nvPr/>
          </p:nvSpPr>
          <p:spPr>
            <a:xfrm>
              <a:off x="8272519" y="3123266"/>
              <a:ext cx="10630" cy="14068"/>
            </a:xfrm>
            <a:custGeom>
              <a:avLst/>
              <a:gdLst/>
              <a:ahLst/>
              <a:cxnLst/>
              <a:rect l="l" t="t" r="r" b="b"/>
              <a:pathLst>
                <a:path w="334" h="442" extrusionOk="0">
                  <a:moveTo>
                    <a:pt x="167" y="1"/>
                  </a:moveTo>
                  <a:cubicBezTo>
                    <a:pt x="84" y="1"/>
                    <a:pt x="1" y="72"/>
                    <a:pt x="1" y="168"/>
                  </a:cubicBezTo>
                  <a:lnTo>
                    <a:pt x="1" y="287"/>
                  </a:lnTo>
                  <a:cubicBezTo>
                    <a:pt x="1" y="370"/>
                    <a:pt x="84" y="442"/>
                    <a:pt x="167" y="442"/>
                  </a:cubicBezTo>
                  <a:cubicBezTo>
                    <a:pt x="263" y="442"/>
                    <a:pt x="334" y="370"/>
                    <a:pt x="334" y="287"/>
                  </a:cubicBezTo>
                  <a:lnTo>
                    <a:pt x="334" y="168"/>
                  </a:lnTo>
                  <a:cubicBezTo>
                    <a:pt x="334" y="72"/>
                    <a:pt x="263" y="1"/>
                    <a:pt x="1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067;p79">
              <a:extLst>
                <a:ext uri="{FF2B5EF4-FFF2-40B4-BE49-F238E27FC236}">
                  <a16:creationId xmlns:a16="http://schemas.microsoft.com/office/drawing/2014/main" id="{22E57152-76F9-AFB0-3B4A-A5E4DF80BCB5}"/>
                </a:ext>
              </a:extLst>
            </p:cNvPr>
            <p:cNvSpPr/>
            <p:nvPr/>
          </p:nvSpPr>
          <p:spPr>
            <a:xfrm>
              <a:off x="7976174" y="2925108"/>
              <a:ext cx="334666" cy="334634"/>
            </a:xfrm>
            <a:custGeom>
              <a:avLst/>
              <a:gdLst/>
              <a:ahLst/>
              <a:cxnLst/>
              <a:rect l="l" t="t" r="r" b="b"/>
              <a:pathLst>
                <a:path w="10515" h="10514" extrusionOk="0">
                  <a:moveTo>
                    <a:pt x="5109" y="655"/>
                  </a:moveTo>
                  <a:lnTo>
                    <a:pt x="5109" y="2762"/>
                  </a:lnTo>
                  <a:lnTo>
                    <a:pt x="4704" y="2762"/>
                  </a:lnTo>
                  <a:lnTo>
                    <a:pt x="4704" y="655"/>
                  </a:lnTo>
                  <a:close/>
                  <a:moveTo>
                    <a:pt x="7549" y="655"/>
                  </a:moveTo>
                  <a:lnTo>
                    <a:pt x="7549" y="738"/>
                  </a:lnTo>
                  <a:lnTo>
                    <a:pt x="7549" y="750"/>
                  </a:lnTo>
                  <a:lnTo>
                    <a:pt x="7549" y="1584"/>
                  </a:lnTo>
                  <a:lnTo>
                    <a:pt x="7549" y="1774"/>
                  </a:lnTo>
                  <a:cubicBezTo>
                    <a:pt x="7442" y="1667"/>
                    <a:pt x="7311" y="1572"/>
                    <a:pt x="7157" y="1536"/>
                  </a:cubicBezTo>
                  <a:cubicBezTo>
                    <a:pt x="7122" y="1527"/>
                    <a:pt x="7085" y="1523"/>
                    <a:pt x="7048" y="1523"/>
                  </a:cubicBezTo>
                  <a:cubicBezTo>
                    <a:pt x="6935" y="1523"/>
                    <a:pt x="6818" y="1565"/>
                    <a:pt x="6728" y="1655"/>
                  </a:cubicBezTo>
                  <a:cubicBezTo>
                    <a:pt x="6716" y="1667"/>
                    <a:pt x="6371" y="1965"/>
                    <a:pt x="6811" y="2584"/>
                  </a:cubicBezTo>
                  <a:cubicBezTo>
                    <a:pt x="6859" y="2643"/>
                    <a:pt x="6907" y="2691"/>
                    <a:pt x="6918" y="2762"/>
                  </a:cubicBezTo>
                  <a:lnTo>
                    <a:pt x="5430" y="2762"/>
                  </a:lnTo>
                  <a:lnTo>
                    <a:pt x="5430" y="655"/>
                  </a:lnTo>
                  <a:close/>
                  <a:moveTo>
                    <a:pt x="2359" y="523"/>
                  </a:moveTo>
                  <a:cubicBezTo>
                    <a:pt x="2823" y="523"/>
                    <a:pt x="3485" y="630"/>
                    <a:pt x="3620" y="833"/>
                  </a:cubicBezTo>
                  <a:cubicBezTo>
                    <a:pt x="3644" y="881"/>
                    <a:pt x="3704" y="917"/>
                    <a:pt x="3763" y="917"/>
                  </a:cubicBezTo>
                  <a:lnTo>
                    <a:pt x="4359" y="917"/>
                  </a:lnTo>
                  <a:lnTo>
                    <a:pt x="4359" y="2500"/>
                  </a:lnTo>
                  <a:lnTo>
                    <a:pt x="3954" y="2500"/>
                  </a:lnTo>
                  <a:cubicBezTo>
                    <a:pt x="3894" y="2500"/>
                    <a:pt x="3847" y="2536"/>
                    <a:pt x="3823" y="2560"/>
                  </a:cubicBezTo>
                  <a:cubicBezTo>
                    <a:pt x="3466" y="3024"/>
                    <a:pt x="3275" y="3072"/>
                    <a:pt x="3037" y="3119"/>
                  </a:cubicBezTo>
                  <a:cubicBezTo>
                    <a:pt x="2858" y="3143"/>
                    <a:pt x="2644" y="3191"/>
                    <a:pt x="2358" y="3381"/>
                  </a:cubicBezTo>
                  <a:cubicBezTo>
                    <a:pt x="2174" y="3515"/>
                    <a:pt x="2037" y="3549"/>
                    <a:pt x="1955" y="3549"/>
                  </a:cubicBezTo>
                  <a:cubicBezTo>
                    <a:pt x="1921" y="3549"/>
                    <a:pt x="1896" y="3543"/>
                    <a:pt x="1882" y="3536"/>
                  </a:cubicBezTo>
                  <a:cubicBezTo>
                    <a:pt x="1846" y="3477"/>
                    <a:pt x="1846" y="3417"/>
                    <a:pt x="1846" y="3381"/>
                  </a:cubicBezTo>
                  <a:cubicBezTo>
                    <a:pt x="1882" y="3203"/>
                    <a:pt x="2168" y="3000"/>
                    <a:pt x="2346" y="2905"/>
                  </a:cubicBezTo>
                  <a:cubicBezTo>
                    <a:pt x="2442" y="2858"/>
                    <a:pt x="2466" y="2762"/>
                    <a:pt x="2430" y="2679"/>
                  </a:cubicBezTo>
                  <a:cubicBezTo>
                    <a:pt x="2394" y="2619"/>
                    <a:pt x="2335" y="2596"/>
                    <a:pt x="2263" y="2596"/>
                  </a:cubicBezTo>
                  <a:lnTo>
                    <a:pt x="715" y="2596"/>
                  </a:lnTo>
                  <a:cubicBezTo>
                    <a:pt x="644" y="2596"/>
                    <a:pt x="584" y="2536"/>
                    <a:pt x="584" y="2465"/>
                  </a:cubicBezTo>
                  <a:lnTo>
                    <a:pt x="584" y="2441"/>
                  </a:lnTo>
                  <a:cubicBezTo>
                    <a:pt x="584" y="2369"/>
                    <a:pt x="644" y="2310"/>
                    <a:pt x="715" y="2310"/>
                  </a:cubicBezTo>
                  <a:lnTo>
                    <a:pt x="2132" y="2310"/>
                  </a:lnTo>
                  <a:cubicBezTo>
                    <a:pt x="2215" y="2310"/>
                    <a:pt x="2287" y="2238"/>
                    <a:pt x="2287" y="2143"/>
                  </a:cubicBezTo>
                  <a:cubicBezTo>
                    <a:pt x="2287" y="2060"/>
                    <a:pt x="2215" y="1988"/>
                    <a:pt x="2132" y="1988"/>
                  </a:cubicBezTo>
                  <a:lnTo>
                    <a:pt x="715" y="1988"/>
                  </a:lnTo>
                  <a:lnTo>
                    <a:pt x="441" y="2012"/>
                  </a:lnTo>
                  <a:cubicBezTo>
                    <a:pt x="370" y="2012"/>
                    <a:pt x="310" y="1953"/>
                    <a:pt x="310" y="1881"/>
                  </a:cubicBezTo>
                  <a:lnTo>
                    <a:pt x="310" y="1869"/>
                  </a:lnTo>
                  <a:cubicBezTo>
                    <a:pt x="310" y="1786"/>
                    <a:pt x="370" y="1726"/>
                    <a:pt x="441" y="1726"/>
                  </a:cubicBezTo>
                  <a:lnTo>
                    <a:pt x="2156" y="1726"/>
                  </a:lnTo>
                  <a:cubicBezTo>
                    <a:pt x="2251" y="1726"/>
                    <a:pt x="2323" y="1655"/>
                    <a:pt x="2323" y="1572"/>
                  </a:cubicBezTo>
                  <a:cubicBezTo>
                    <a:pt x="2323" y="1476"/>
                    <a:pt x="2251" y="1405"/>
                    <a:pt x="2156" y="1405"/>
                  </a:cubicBezTo>
                  <a:lnTo>
                    <a:pt x="691" y="1405"/>
                  </a:lnTo>
                  <a:cubicBezTo>
                    <a:pt x="632" y="1393"/>
                    <a:pt x="596" y="1345"/>
                    <a:pt x="596" y="1286"/>
                  </a:cubicBezTo>
                  <a:lnTo>
                    <a:pt x="596" y="1274"/>
                  </a:lnTo>
                  <a:cubicBezTo>
                    <a:pt x="596" y="1191"/>
                    <a:pt x="656" y="1131"/>
                    <a:pt x="727" y="1131"/>
                  </a:cubicBezTo>
                  <a:lnTo>
                    <a:pt x="2156" y="1131"/>
                  </a:lnTo>
                  <a:cubicBezTo>
                    <a:pt x="2239" y="1131"/>
                    <a:pt x="2323" y="1060"/>
                    <a:pt x="2323" y="976"/>
                  </a:cubicBezTo>
                  <a:cubicBezTo>
                    <a:pt x="2323" y="881"/>
                    <a:pt x="2239" y="810"/>
                    <a:pt x="2156" y="810"/>
                  </a:cubicBezTo>
                  <a:lnTo>
                    <a:pt x="1442" y="810"/>
                  </a:lnTo>
                  <a:cubicBezTo>
                    <a:pt x="1370" y="810"/>
                    <a:pt x="1311" y="750"/>
                    <a:pt x="1311" y="679"/>
                  </a:cubicBezTo>
                  <a:lnTo>
                    <a:pt x="1311" y="655"/>
                  </a:lnTo>
                  <a:cubicBezTo>
                    <a:pt x="1311" y="583"/>
                    <a:pt x="1370" y="524"/>
                    <a:pt x="1442" y="524"/>
                  </a:cubicBezTo>
                  <a:lnTo>
                    <a:pt x="2287" y="524"/>
                  </a:lnTo>
                  <a:cubicBezTo>
                    <a:pt x="2310" y="523"/>
                    <a:pt x="2334" y="523"/>
                    <a:pt x="2359" y="523"/>
                  </a:cubicBezTo>
                  <a:close/>
                  <a:moveTo>
                    <a:pt x="8633" y="310"/>
                  </a:moveTo>
                  <a:cubicBezTo>
                    <a:pt x="8704" y="310"/>
                    <a:pt x="8764" y="369"/>
                    <a:pt x="8764" y="452"/>
                  </a:cubicBezTo>
                  <a:lnTo>
                    <a:pt x="8764" y="691"/>
                  </a:lnTo>
                  <a:lnTo>
                    <a:pt x="8764" y="726"/>
                  </a:lnTo>
                  <a:lnTo>
                    <a:pt x="8764" y="1107"/>
                  </a:lnTo>
                  <a:lnTo>
                    <a:pt x="8764" y="1131"/>
                  </a:lnTo>
                  <a:lnTo>
                    <a:pt x="8764" y="2155"/>
                  </a:lnTo>
                  <a:cubicBezTo>
                    <a:pt x="8764" y="2250"/>
                    <a:pt x="8835" y="2322"/>
                    <a:pt x="8931" y="2322"/>
                  </a:cubicBezTo>
                  <a:cubicBezTo>
                    <a:pt x="9014" y="2322"/>
                    <a:pt x="9085" y="2250"/>
                    <a:pt x="9085" y="2155"/>
                  </a:cubicBezTo>
                  <a:lnTo>
                    <a:pt x="9085" y="1012"/>
                  </a:lnTo>
                  <a:lnTo>
                    <a:pt x="9085" y="988"/>
                  </a:lnTo>
                  <a:lnTo>
                    <a:pt x="9085" y="953"/>
                  </a:lnTo>
                  <a:lnTo>
                    <a:pt x="9085" y="702"/>
                  </a:lnTo>
                  <a:cubicBezTo>
                    <a:pt x="9109" y="643"/>
                    <a:pt x="9145" y="595"/>
                    <a:pt x="9204" y="595"/>
                  </a:cubicBezTo>
                  <a:lnTo>
                    <a:pt x="9228" y="595"/>
                  </a:lnTo>
                  <a:cubicBezTo>
                    <a:pt x="9300" y="595"/>
                    <a:pt x="9359" y="655"/>
                    <a:pt x="9359" y="726"/>
                  </a:cubicBezTo>
                  <a:lnTo>
                    <a:pt x="9359" y="1322"/>
                  </a:lnTo>
                  <a:lnTo>
                    <a:pt x="9359" y="1441"/>
                  </a:lnTo>
                  <a:lnTo>
                    <a:pt x="9359" y="2155"/>
                  </a:lnTo>
                  <a:cubicBezTo>
                    <a:pt x="9359" y="2250"/>
                    <a:pt x="9431" y="2322"/>
                    <a:pt x="9526" y="2322"/>
                  </a:cubicBezTo>
                  <a:cubicBezTo>
                    <a:pt x="9609" y="2322"/>
                    <a:pt x="9681" y="2250"/>
                    <a:pt x="9681" y="2155"/>
                  </a:cubicBezTo>
                  <a:lnTo>
                    <a:pt x="9681" y="1441"/>
                  </a:lnTo>
                  <a:cubicBezTo>
                    <a:pt x="9681" y="1369"/>
                    <a:pt x="9740" y="1310"/>
                    <a:pt x="9824" y="1310"/>
                  </a:cubicBezTo>
                  <a:lnTo>
                    <a:pt x="9835" y="1310"/>
                  </a:lnTo>
                  <a:cubicBezTo>
                    <a:pt x="9907" y="1310"/>
                    <a:pt x="9966" y="1369"/>
                    <a:pt x="9966" y="1441"/>
                  </a:cubicBezTo>
                  <a:lnTo>
                    <a:pt x="9966" y="2298"/>
                  </a:lnTo>
                  <a:cubicBezTo>
                    <a:pt x="9978" y="2750"/>
                    <a:pt x="9883" y="3489"/>
                    <a:pt x="9657" y="3620"/>
                  </a:cubicBezTo>
                  <a:cubicBezTo>
                    <a:pt x="9609" y="3643"/>
                    <a:pt x="9585" y="3703"/>
                    <a:pt x="9585" y="3762"/>
                  </a:cubicBezTo>
                  <a:lnTo>
                    <a:pt x="9585" y="4358"/>
                  </a:lnTo>
                  <a:lnTo>
                    <a:pt x="7990" y="4358"/>
                  </a:lnTo>
                  <a:lnTo>
                    <a:pt x="7990" y="3965"/>
                  </a:lnTo>
                  <a:cubicBezTo>
                    <a:pt x="7990" y="3905"/>
                    <a:pt x="7954" y="3858"/>
                    <a:pt x="7930" y="3822"/>
                  </a:cubicBezTo>
                  <a:cubicBezTo>
                    <a:pt x="7466" y="3465"/>
                    <a:pt x="7419" y="3274"/>
                    <a:pt x="7383" y="3036"/>
                  </a:cubicBezTo>
                  <a:cubicBezTo>
                    <a:pt x="7347" y="2858"/>
                    <a:pt x="7299" y="2655"/>
                    <a:pt x="7109" y="2369"/>
                  </a:cubicBezTo>
                  <a:cubicBezTo>
                    <a:pt x="6918" y="2096"/>
                    <a:pt x="6930" y="1941"/>
                    <a:pt x="6966" y="1893"/>
                  </a:cubicBezTo>
                  <a:cubicBezTo>
                    <a:pt x="7026" y="1845"/>
                    <a:pt x="7085" y="1845"/>
                    <a:pt x="7109" y="1845"/>
                  </a:cubicBezTo>
                  <a:cubicBezTo>
                    <a:pt x="7288" y="1893"/>
                    <a:pt x="7502" y="2179"/>
                    <a:pt x="7585" y="2357"/>
                  </a:cubicBezTo>
                  <a:cubicBezTo>
                    <a:pt x="7603" y="2418"/>
                    <a:pt x="7658" y="2460"/>
                    <a:pt x="7718" y="2460"/>
                  </a:cubicBezTo>
                  <a:cubicBezTo>
                    <a:pt x="7741" y="2460"/>
                    <a:pt x="7765" y="2454"/>
                    <a:pt x="7788" y="2441"/>
                  </a:cubicBezTo>
                  <a:cubicBezTo>
                    <a:pt x="7847" y="2417"/>
                    <a:pt x="7871" y="2357"/>
                    <a:pt x="7871" y="2286"/>
                  </a:cubicBezTo>
                  <a:lnTo>
                    <a:pt x="7871" y="2262"/>
                  </a:lnTo>
                  <a:lnTo>
                    <a:pt x="7871" y="1584"/>
                  </a:lnTo>
                  <a:lnTo>
                    <a:pt x="7871" y="750"/>
                  </a:lnTo>
                  <a:lnTo>
                    <a:pt x="7871" y="726"/>
                  </a:lnTo>
                  <a:cubicBezTo>
                    <a:pt x="7871" y="655"/>
                    <a:pt x="7930" y="595"/>
                    <a:pt x="8002" y="595"/>
                  </a:cubicBezTo>
                  <a:lnTo>
                    <a:pt x="8014" y="595"/>
                  </a:lnTo>
                  <a:cubicBezTo>
                    <a:pt x="8097" y="595"/>
                    <a:pt x="8157" y="655"/>
                    <a:pt x="8157" y="726"/>
                  </a:cubicBezTo>
                  <a:lnTo>
                    <a:pt x="8157" y="2143"/>
                  </a:lnTo>
                  <a:cubicBezTo>
                    <a:pt x="8157" y="2238"/>
                    <a:pt x="8228" y="2310"/>
                    <a:pt x="8311" y="2310"/>
                  </a:cubicBezTo>
                  <a:cubicBezTo>
                    <a:pt x="8407" y="2310"/>
                    <a:pt x="8478" y="2238"/>
                    <a:pt x="8478" y="2143"/>
                  </a:cubicBezTo>
                  <a:lnTo>
                    <a:pt x="8478" y="726"/>
                  </a:lnTo>
                  <a:lnTo>
                    <a:pt x="8478" y="452"/>
                  </a:lnTo>
                  <a:cubicBezTo>
                    <a:pt x="8478" y="369"/>
                    <a:pt x="8538" y="310"/>
                    <a:pt x="8609" y="310"/>
                  </a:cubicBezTo>
                  <a:close/>
                  <a:moveTo>
                    <a:pt x="1763" y="2941"/>
                  </a:moveTo>
                  <a:cubicBezTo>
                    <a:pt x="1668" y="3036"/>
                    <a:pt x="1561" y="3179"/>
                    <a:pt x="1537" y="3322"/>
                  </a:cubicBezTo>
                  <a:cubicBezTo>
                    <a:pt x="1501" y="3477"/>
                    <a:pt x="1537" y="3631"/>
                    <a:pt x="1656" y="3750"/>
                  </a:cubicBezTo>
                  <a:cubicBezTo>
                    <a:pt x="1668" y="3774"/>
                    <a:pt x="1763" y="3881"/>
                    <a:pt x="1989" y="3881"/>
                  </a:cubicBezTo>
                  <a:cubicBezTo>
                    <a:pt x="2144" y="3881"/>
                    <a:pt x="2335" y="3834"/>
                    <a:pt x="2573" y="3667"/>
                  </a:cubicBezTo>
                  <a:cubicBezTo>
                    <a:pt x="2632" y="3620"/>
                    <a:pt x="2692" y="3572"/>
                    <a:pt x="2751" y="3560"/>
                  </a:cubicBezTo>
                  <a:lnTo>
                    <a:pt x="2751" y="5048"/>
                  </a:lnTo>
                  <a:lnTo>
                    <a:pt x="656" y="5048"/>
                  </a:lnTo>
                  <a:lnTo>
                    <a:pt x="656" y="2941"/>
                  </a:lnTo>
                  <a:close/>
                  <a:moveTo>
                    <a:pt x="9824" y="4703"/>
                  </a:moveTo>
                  <a:lnTo>
                    <a:pt x="9824" y="5108"/>
                  </a:lnTo>
                  <a:lnTo>
                    <a:pt x="7728" y="5108"/>
                  </a:lnTo>
                  <a:lnTo>
                    <a:pt x="7728" y="4703"/>
                  </a:lnTo>
                  <a:close/>
                  <a:moveTo>
                    <a:pt x="2751" y="5370"/>
                  </a:moveTo>
                  <a:lnTo>
                    <a:pt x="2751" y="5775"/>
                  </a:lnTo>
                  <a:lnTo>
                    <a:pt x="656" y="5775"/>
                  </a:lnTo>
                  <a:lnTo>
                    <a:pt x="656" y="5370"/>
                  </a:lnTo>
                  <a:close/>
                  <a:moveTo>
                    <a:pt x="4359" y="2858"/>
                  </a:moveTo>
                  <a:lnTo>
                    <a:pt x="4359" y="2917"/>
                  </a:lnTo>
                  <a:cubicBezTo>
                    <a:pt x="4359" y="3012"/>
                    <a:pt x="4430" y="3084"/>
                    <a:pt x="4525" y="3084"/>
                  </a:cubicBezTo>
                  <a:lnTo>
                    <a:pt x="7014" y="3084"/>
                  </a:lnTo>
                  <a:lnTo>
                    <a:pt x="7014" y="3096"/>
                  </a:lnTo>
                  <a:cubicBezTo>
                    <a:pt x="7049" y="3369"/>
                    <a:pt x="7109" y="3655"/>
                    <a:pt x="7621" y="4048"/>
                  </a:cubicBezTo>
                  <a:lnTo>
                    <a:pt x="7621" y="4370"/>
                  </a:lnTo>
                  <a:lnTo>
                    <a:pt x="7561" y="4370"/>
                  </a:lnTo>
                  <a:cubicBezTo>
                    <a:pt x="7466" y="4370"/>
                    <a:pt x="7395" y="4441"/>
                    <a:pt x="7395" y="4524"/>
                  </a:cubicBezTo>
                  <a:lnTo>
                    <a:pt x="7395" y="7013"/>
                  </a:lnTo>
                  <a:lnTo>
                    <a:pt x="7383" y="7013"/>
                  </a:lnTo>
                  <a:cubicBezTo>
                    <a:pt x="7109" y="7060"/>
                    <a:pt x="6823" y="7120"/>
                    <a:pt x="6430" y="7620"/>
                  </a:cubicBezTo>
                  <a:lnTo>
                    <a:pt x="6121" y="7620"/>
                  </a:lnTo>
                  <a:lnTo>
                    <a:pt x="6121" y="7560"/>
                  </a:lnTo>
                  <a:cubicBezTo>
                    <a:pt x="6121" y="7477"/>
                    <a:pt x="6037" y="7406"/>
                    <a:pt x="5954" y="7406"/>
                  </a:cubicBezTo>
                  <a:lnTo>
                    <a:pt x="3466" y="7406"/>
                  </a:lnTo>
                  <a:lnTo>
                    <a:pt x="3466" y="7382"/>
                  </a:lnTo>
                  <a:cubicBezTo>
                    <a:pt x="3418" y="7120"/>
                    <a:pt x="3358" y="6834"/>
                    <a:pt x="2858" y="6429"/>
                  </a:cubicBezTo>
                  <a:lnTo>
                    <a:pt x="2858" y="6120"/>
                  </a:lnTo>
                  <a:lnTo>
                    <a:pt x="2918" y="6120"/>
                  </a:lnTo>
                  <a:cubicBezTo>
                    <a:pt x="3001" y="6120"/>
                    <a:pt x="3085" y="6048"/>
                    <a:pt x="3085" y="5953"/>
                  </a:cubicBezTo>
                  <a:lnTo>
                    <a:pt x="3085" y="3477"/>
                  </a:lnTo>
                  <a:lnTo>
                    <a:pt x="3097" y="3477"/>
                  </a:lnTo>
                  <a:cubicBezTo>
                    <a:pt x="3358" y="3429"/>
                    <a:pt x="3644" y="3369"/>
                    <a:pt x="4049" y="2858"/>
                  </a:cubicBezTo>
                  <a:close/>
                  <a:moveTo>
                    <a:pt x="5787" y="7727"/>
                  </a:moveTo>
                  <a:lnTo>
                    <a:pt x="5787" y="9823"/>
                  </a:lnTo>
                  <a:lnTo>
                    <a:pt x="5383" y="9823"/>
                  </a:lnTo>
                  <a:lnTo>
                    <a:pt x="5383" y="7727"/>
                  </a:lnTo>
                  <a:close/>
                  <a:moveTo>
                    <a:pt x="8490" y="6933"/>
                  </a:moveTo>
                  <a:cubicBezTo>
                    <a:pt x="8530" y="6933"/>
                    <a:pt x="8558" y="6942"/>
                    <a:pt x="8573" y="6953"/>
                  </a:cubicBezTo>
                  <a:cubicBezTo>
                    <a:pt x="8621" y="7013"/>
                    <a:pt x="8621" y="7072"/>
                    <a:pt x="8621" y="7108"/>
                  </a:cubicBezTo>
                  <a:cubicBezTo>
                    <a:pt x="8573" y="7287"/>
                    <a:pt x="8288" y="7489"/>
                    <a:pt x="8109" y="7584"/>
                  </a:cubicBezTo>
                  <a:cubicBezTo>
                    <a:pt x="8026" y="7620"/>
                    <a:pt x="7990" y="7727"/>
                    <a:pt x="8038" y="7799"/>
                  </a:cubicBezTo>
                  <a:cubicBezTo>
                    <a:pt x="8061" y="7858"/>
                    <a:pt x="8121" y="7894"/>
                    <a:pt x="8204" y="7894"/>
                  </a:cubicBezTo>
                  <a:lnTo>
                    <a:pt x="9740" y="7894"/>
                  </a:lnTo>
                  <a:cubicBezTo>
                    <a:pt x="9824" y="7894"/>
                    <a:pt x="9883" y="7953"/>
                    <a:pt x="9883" y="8025"/>
                  </a:cubicBezTo>
                  <a:lnTo>
                    <a:pt x="9883" y="8037"/>
                  </a:lnTo>
                  <a:cubicBezTo>
                    <a:pt x="9883" y="8120"/>
                    <a:pt x="9824" y="8180"/>
                    <a:pt x="9740" y="8180"/>
                  </a:cubicBezTo>
                  <a:lnTo>
                    <a:pt x="8335" y="8180"/>
                  </a:lnTo>
                  <a:cubicBezTo>
                    <a:pt x="8240" y="8180"/>
                    <a:pt x="8169" y="8251"/>
                    <a:pt x="8169" y="8334"/>
                  </a:cubicBezTo>
                  <a:cubicBezTo>
                    <a:pt x="8169" y="8430"/>
                    <a:pt x="8240" y="8501"/>
                    <a:pt x="8335" y="8501"/>
                  </a:cubicBezTo>
                  <a:lnTo>
                    <a:pt x="10026" y="8501"/>
                  </a:lnTo>
                  <a:cubicBezTo>
                    <a:pt x="10034" y="8500"/>
                    <a:pt x="10043" y="8499"/>
                    <a:pt x="10051" y="8499"/>
                  </a:cubicBezTo>
                  <a:cubicBezTo>
                    <a:pt x="10121" y="8499"/>
                    <a:pt x="10169" y="8545"/>
                    <a:pt x="10169" y="8620"/>
                  </a:cubicBezTo>
                  <a:cubicBezTo>
                    <a:pt x="10169" y="8692"/>
                    <a:pt x="10097" y="8751"/>
                    <a:pt x="10026" y="8751"/>
                  </a:cubicBezTo>
                  <a:lnTo>
                    <a:pt x="8311" y="8751"/>
                  </a:lnTo>
                  <a:cubicBezTo>
                    <a:pt x="8228" y="8751"/>
                    <a:pt x="8157" y="8834"/>
                    <a:pt x="8157" y="8918"/>
                  </a:cubicBezTo>
                  <a:cubicBezTo>
                    <a:pt x="8157" y="9013"/>
                    <a:pt x="8228" y="9084"/>
                    <a:pt x="8311" y="9084"/>
                  </a:cubicBezTo>
                  <a:lnTo>
                    <a:pt x="9776" y="9084"/>
                  </a:lnTo>
                  <a:cubicBezTo>
                    <a:pt x="9835" y="9096"/>
                    <a:pt x="9883" y="9144"/>
                    <a:pt x="9883" y="9204"/>
                  </a:cubicBezTo>
                  <a:lnTo>
                    <a:pt x="9883" y="9215"/>
                  </a:lnTo>
                  <a:cubicBezTo>
                    <a:pt x="9883" y="9287"/>
                    <a:pt x="9824" y="9346"/>
                    <a:pt x="9752" y="9346"/>
                  </a:cubicBezTo>
                  <a:lnTo>
                    <a:pt x="8323" y="9346"/>
                  </a:lnTo>
                  <a:cubicBezTo>
                    <a:pt x="8228" y="9346"/>
                    <a:pt x="8157" y="9430"/>
                    <a:pt x="8157" y="9513"/>
                  </a:cubicBezTo>
                  <a:cubicBezTo>
                    <a:pt x="8157" y="9608"/>
                    <a:pt x="8228" y="9680"/>
                    <a:pt x="8323" y="9680"/>
                  </a:cubicBezTo>
                  <a:lnTo>
                    <a:pt x="9038" y="9680"/>
                  </a:lnTo>
                  <a:cubicBezTo>
                    <a:pt x="9109" y="9680"/>
                    <a:pt x="9169" y="9739"/>
                    <a:pt x="9169" y="9811"/>
                  </a:cubicBezTo>
                  <a:lnTo>
                    <a:pt x="9169" y="9823"/>
                  </a:lnTo>
                  <a:cubicBezTo>
                    <a:pt x="9169" y="9906"/>
                    <a:pt x="9109" y="9966"/>
                    <a:pt x="9038" y="9966"/>
                  </a:cubicBezTo>
                  <a:lnTo>
                    <a:pt x="8181" y="9966"/>
                  </a:lnTo>
                  <a:cubicBezTo>
                    <a:pt x="8151" y="9967"/>
                    <a:pt x="8120" y="9967"/>
                    <a:pt x="8088" y="9967"/>
                  </a:cubicBezTo>
                  <a:cubicBezTo>
                    <a:pt x="7740" y="9967"/>
                    <a:pt x="7288" y="9907"/>
                    <a:pt x="7026" y="9787"/>
                  </a:cubicBezTo>
                  <a:lnTo>
                    <a:pt x="7014" y="9763"/>
                  </a:lnTo>
                  <a:cubicBezTo>
                    <a:pt x="6978" y="9727"/>
                    <a:pt x="6930" y="9704"/>
                    <a:pt x="6895" y="9704"/>
                  </a:cubicBezTo>
                  <a:cubicBezTo>
                    <a:pt x="6871" y="9692"/>
                    <a:pt x="6859" y="9680"/>
                    <a:pt x="6847" y="9644"/>
                  </a:cubicBezTo>
                  <a:cubicBezTo>
                    <a:pt x="6811" y="9608"/>
                    <a:pt x="6752" y="9573"/>
                    <a:pt x="6692" y="9573"/>
                  </a:cubicBezTo>
                  <a:lnTo>
                    <a:pt x="6097" y="9573"/>
                  </a:lnTo>
                  <a:lnTo>
                    <a:pt x="6097" y="7977"/>
                  </a:lnTo>
                  <a:lnTo>
                    <a:pt x="6502" y="7977"/>
                  </a:lnTo>
                  <a:cubicBezTo>
                    <a:pt x="6561" y="7977"/>
                    <a:pt x="6609" y="7953"/>
                    <a:pt x="6633" y="7918"/>
                  </a:cubicBezTo>
                  <a:cubicBezTo>
                    <a:pt x="6990" y="7453"/>
                    <a:pt x="7192" y="7418"/>
                    <a:pt x="7430" y="7370"/>
                  </a:cubicBezTo>
                  <a:cubicBezTo>
                    <a:pt x="7609" y="7334"/>
                    <a:pt x="7811" y="7299"/>
                    <a:pt x="8097" y="7108"/>
                  </a:cubicBezTo>
                  <a:cubicBezTo>
                    <a:pt x="8274" y="6972"/>
                    <a:pt x="8407" y="6933"/>
                    <a:pt x="8490" y="6933"/>
                  </a:cubicBezTo>
                  <a:close/>
                  <a:moveTo>
                    <a:pt x="2501" y="6132"/>
                  </a:moveTo>
                  <a:lnTo>
                    <a:pt x="2501" y="6537"/>
                  </a:lnTo>
                  <a:cubicBezTo>
                    <a:pt x="2501" y="6596"/>
                    <a:pt x="2525" y="6644"/>
                    <a:pt x="2561" y="6668"/>
                  </a:cubicBezTo>
                  <a:cubicBezTo>
                    <a:pt x="3025" y="7025"/>
                    <a:pt x="3061" y="7227"/>
                    <a:pt x="3108" y="7465"/>
                  </a:cubicBezTo>
                  <a:cubicBezTo>
                    <a:pt x="3120" y="7501"/>
                    <a:pt x="3120" y="7560"/>
                    <a:pt x="3144" y="7608"/>
                  </a:cubicBezTo>
                  <a:cubicBezTo>
                    <a:pt x="3168" y="7763"/>
                    <a:pt x="3228" y="7918"/>
                    <a:pt x="3382" y="8120"/>
                  </a:cubicBezTo>
                  <a:cubicBezTo>
                    <a:pt x="3597" y="8382"/>
                    <a:pt x="3585" y="8537"/>
                    <a:pt x="3561" y="8596"/>
                  </a:cubicBezTo>
                  <a:cubicBezTo>
                    <a:pt x="3501" y="8632"/>
                    <a:pt x="3442" y="8632"/>
                    <a:pt x="3406" y="8632"/>
                  </a:cubicBezTo>
                  <a:cubicBezTo>
                    <a:pt x="3228" y="8596"/>
                    <a:pt x="3025" y="8311"/>
                    <a:pt x="2930" y="8132"/>
                  </a:cubicBezTo>
                  <a:cubicBezTo>
                    <a:pt x="2896" y="8064"/>
                    <a:pt x="2838" y="8033"/>
                    <a:pt x="2778" y="8033"/>
                  </a:cubicBezTo>
                  <a:cubicBezTo>
                    <a:pt x="2753" y="8033"/>
                    <a:pt x="2728" y="8038"/>
                    <a:pt x="2704" y="8049"/>
                  </a:cubicBezTo>
                  <a:cubicBezTo>
                    <a:pt x="2644" y="8084"/>
                    <a:pt x="2620" y="8144"/>
                    <a:pt x="2620" y="8215"/>
                  </a:cubicBezTo>
                  <a:lnTo>
                    <a:pt x="2620" y="8239"/>
                  </a:lnTo>
                  <a:lnTo>
                    <a:pt x="2620" y="8918"/>
                  </a:lnTo>
                  <a:lnTo>
                    <a:pt x="2620" y="9751"/>
                  </a:lnTo>
                  <a:lnTo>
                    <a:pt x="2620" y="9763"/>
                  </a:lnTo>
                  <a:cubicBezTo>
                    <a:pt x="2620" y="9846"/>
                    <a:pt x="2561" y="9906"/>
                    <a:pt x="2489" y="9906"/>
                  </a:cubicBezTo>
                  <a:lnTo>
                    <a:pt x="2466" y="9906"/>
                  </a:lnTo>
                  <a:cubicBezTo>
                    <a:pt x="2394" y="9906"/>
                    <a:pt x="2335" y="9846"/>
                    <a:pt x="2335" y="9763"/>
                  </a:cubicBezTo>
                  <a:lnTo>
                    <a:pt x="2335" y="8358"/>
                  </a:lnTo>
                  <a:cubicBezTo>
                    <a:pt x="2335" y="8263"/>
                    <a:pt x="2263" y="8191"/>
                    <a:pt x="2168" y="8191"/>
                  </a:cubicBezTo>
                  <a:cubicBezTo>
                    <a:pt x="2085" y="8191"/>
                    <a:pt x="2013" y="8263"/>
                    <a:pt x="2013" y="8358"/>
                  </a:cubicBezTo>
                  <a:lnTo>
                    <a:pt x="2013" y="9763"/>
                  </a:lnTo>
                  <a:lnTo>
                    <a:pt x="2013" y="10049"/>
                  </a:lnTo>
                  <a:cubicBezTo>
                    <a:pt x="2013" y="10120"/>
                    <a:pt x="1954" y="10180"/>
                    <a:pt x="1870" y="10180"/>
                  </a:cubicBezTo>
                  <a:lnTo>
                    <a:pt x="1858" y="10180"/>
                  </a:lnTo>
                  <a:cubicBezTo>
                    <a:pt x="1787" y="10180"/>
                    <a:pt x="1727" y="10120"/>
                    <a:pt x="1727" y="10049"/>
                  </a:cubicBezTo>
                  <a:lnTo>
                    <a:pt x="1727" y="9811"/>
                  </a:lnTo>
                  <a:lnTo>
                    <a:pt x="1727" y="9763"/>
                  </a:lnTo>
                  <a:lnTo>
                    <a:pt x="1727" y="9394"/>
                  </a:lnTo>
                  <a:lnTo>
                    <a:pt x="1727" y="9370"/>
                  </a:lnTo>
                  <a:lnTo>
                    <a:pt x="1727" y="8334"/>
                  </a:lnTo>
                  <a:cubicBezTo>
                    <a:pt x="1727" y="8251"/>
                    <a:pt x="1656" y="8180"/>
                    <a:pt x="1561" y="8180"/>
                  </a:cubicBezTo>
                  <a:cubicBezTo>
                    <a:pt x="1477" y="8180"/>
                    <a:pt x="1394" y="8251"/>
                    <a:pt x="1394" y="8334"/>
                  </a:cubicBezTo>
                  <a:lnTo>
                    <a:pt x="1394" y="9489"/>
                  </a:lnTo>
                  <a:lnTo>
                    <a:pt x="1394" y="9513"/>
                  </a:lnTo>
                  <a:lnTo>
                    <a:pt x="1394" y="9549"/>
                  </a:lnTo>
                  <a:lnTo>
                    <a:pt x="1394" y="9799"/>
                  </a:lnTo>
                  <a:cubicBezTo>
                    <a:pt x="1382" y="9858"/>
                    <a:pt x="1334" y="9906"/>
                    <a:pt x="1275" y="9906"/>
                  </a:cubicBezTo>
                  <a:lnTo>
                    <a:pt x="1263" y="9906"/>
                  </a:lnTo>
                  <a:cubicBezTo>
                    <a:pt x="1192" y="9906"/>
                    <a:pt x="1132" y="9846"/>
                    <a:pt x="1132" y="9763"/>
                  </a:cubicBezTo>
                  <a:lnTo>
                    <a:pt x="1132" y="9168"/>
                  </a:lnTo>
                  <a:lnTo>
                    <a:pt x="1132" y="9049"/>
                  </a:lnTo>
                  <a:lnTo>
                    <a:pt x="1132" y="8334"/>
                  </a:lnTo>
                  <a:cubicBezTo>
                    <a:pt x="1132" y="8251"/>
                    <a:pt x="1061" y="8180"/>
                    <a:pt x="965" y="8180"/>
                  </a:cubicBezTo>
                  <a:cubicBezTo>
                    <a:pt x="882" y="8180"/>
                    <a:pt x="799" y="8251"/>
                    <a:pt x="799" y="8334"/>
                  </a:cubicBezTo>
                  <a:lnTo>
                    <a:pt x="799" y="9049"/>
                  </a:lnTo>
                  <a:cubicBezTo>
                    <a:pt x="799" y="9132"/>
                    <a:pt x="739" y="9192"/>
                    <a:pt x="668" y="9192"/>
                  </a:cubicBezTo>
                  <a:lnTo>
                    <a:pt x="656" y="9192"/>
                  </a:lnTo>
                  <a:cubicBezTo>
                    <a:pt x="584" y="9192"/>
                    <a:pt x="525" y="9132"/>
                    <a:pt x="525" y="9049"/>
                  </a:cubicBezTo>
                  <a:lnTo>
                    <a:pt x="525" y="8203"/>
                  </a:lnTo>
                  <a:cubicBezTo>
                    <a:pt x="501" y="7739"/>
                    <a:pt x="608" y="7013"/>
                    <a:pt x="834" y="6882"/>
                  </a:cubicBezTo>
                  <a:cubicBezTo>
                    <a:pt x="882" y="6846"/>
                    <a:pt x="906" y="6787"/>
                    <a:pt x="906" y="6727"/>
                  </a:cubicBezTo>
                  <a:lnTo>
                    <a:pt x="906" y="6132"/>
                  </a:lnTo>
                  <a:close/>
                  <a:moveTo>
                    <a:pt x="8621" y="0"/>
                  </a:moveTo>
                  <a:cubicBezTo>
                    <a:pt x="8407" y="0"/>
                    <a:pt x="8240" y="143"/>
                    <a:pt x="8181" y="321"/>
                  </a:cubicBezTo>
                  <a:cubicBezTo>
                    <a:pt x="8145" y="298"/>
                    <a:pt x="8085" y="286"/>
                    <a:pt x="8038" y="286"/>
                  </a:cubicBezTo>
                  <a:lnTo>
                    <a:pt x="8026" y="286"/>
                  </a:lnTo>
                  <a:cubicBezTo>
                    <a:pt x="7942" y="286"/>
                    <a:pt x="7859" y="298"/>
                    <a:pt x="7800" y="345"/>
                  </a:cubicBezTo>
                  <a:lnTo>
                    <a:pt x="4549" y="345"/>
                  </a:lnTo>
                  <a:cubicBezTo>
                    <a:pt x="4466" y="345"/>
                    <a:pt x="4394" y="417"/>
                    <a:pt x="4394" y="512"/>
                  </a:cubicBezTo>
                  <a:lnTo>
                    <a:pt x="4394" y="619"/>
                  </a:lnTo>
                  <a:lnTo>
                    <a:pt x="3870" y="619"/>
                  </a:lnTo>
                  <a:cubicBezTo>
                    <a:pt x="3704" y="441"/>
                    <a:pt x="3418" y="321"/>
                    <a:pt x="2977" y="262"/>
                  </a:cubicBezTo>
                  <a:cubicBezTo>
                    <a:pt x="2632" y="214"/>
                    <a:pt x="2335" y="214"/>
                    <a:pt x="2311" y="214"/>
                  </a:cubicBezTo>
                  <a:lnTo>
                    <a:pt x="1453" y="214"/>
                  </a:lnTo>
                  <a:cubicBezTo>
                    <a:pt x="1203" y="214"/>
                    <a:pt x="1001" y="417"/>
                    <a:pt x="1001" y="679"/>
                  </a:cubicBezTo>
                  <a:lnTo>
                    <a:pt x="1001" y="691"/>
                  </a:lnTo>
                  <a:cubicBezTo>
                    <a:pt x="1001" y="738"/>
                    <a:pt x="1001" y="774"/>
                    <a:pt x="1013" y="822"/>
                  </a:cubicBezTo>
                  <a:lnTo>
                    <a:pt x="739" y="822"/>
                  </a:lnTo>
                  <a:cubicBezTo>
                    <a:pt x="489" y="822"/>
                    <a:pt x="287" y="1036"/>
                    <a:pt x="287" y="1286"/>
                  </a:cubicBezTo>
                  <a:lnTo>
                    <a:pt x="287" y="1298"/>
                  </a:lnTo>
                  <a:cubicBezTo>
                    <a:pt x="287" y="1357"/>
                    <a:pt x="299" y="1405"/>
                    <a:pt x="310" y="1453"/>
                  </a:cubicBezTo>
                  <a:cubicBezTo>
                    <a:pt x="132" y="1512"/>
                    <a:pt x="1" y="1691"/>
                    <a:pt x="1" y="1881"/>
                  </a:cubicBezTo>
                  <a:lnTo>
                    <a:pt x="1" y="1893"/>
                  </a:lnTo>
                  <a:cubicBezTo>
                    <a:pt x="1" y="2107"/>
                    <a:pt x="132" y="2262"/>
                    <a:pt x="310" y="2322"/>
                  </a:cubicBezTo>
                  <a:cubicBezTo>
                    <a:pt x="299" y="2369"/>
                    <a:pt x="287" y="2429"/>
                    <a:pt x="287" y="2477"/>
                  </a:cubicBezTo>
                  <a:lnTo>
                    <a:pt x="287" y="2488"/>
                  </a:lnTo>
                  <a:cubicBezTo>
                    <a:pt x="287" y="2560"/>
                    <a:pt x="299" y="2655"/>
                    <a:pt x="346" y="2715"/>
                  </a:cubicBezTo>
                  <a:lnTo>
                    <a:pt x="346" y="5953"/>
                  </a:lnTo>
                  <a:cubicBezTo>
                    <a:pt x="346" y="6048"/>
                    <a:pt x="418" y="6120"/>
                    <a:pt x="501" y="6120"/>
                  </a:cubicBezTo>
                  <a:lnTo>
                    <a:pt x="608" y="6120"/>
                  </a:lnTo>
                  <a:lnTo>
                    <a:pt x="608" y="6644"/>
                  </a:lnTo>
                  <a:cubicBezTo>
                    <a:pt x="430" y="6810"/>
                    <a:pt x="310" y="7084"/>
                    <a:pt x="251" y="7537"/>
                  </a:cubicBezTo>
                  <a:cubicBezTo>
                    <a:pt x="203" y="7882"/>
                    <a:pt x="203" y="8180"/>
                    <a:pt x="203" y="8203"/>
                  </a:cubicBezTo>
                  <a:lnTo>
                    <a:pt x="203" y="9049"/>
                  </a:lnTo>
                  <a:cubicBezTo>
                    <a:pt x="203" y="9311"/>
                    <a:pt x="418" y="9513"/>
                    <a:pt x="668" y="9513"/>
                  </a:cubicBezTo>
                  <a:lnTo>
                    <a:pt x="680" y="9513"/>
                  </a:lnTo>
                  <a:cubicBezTo>
                    <a:pt x="727" y="9513"/>
                    <a:pt x="775" y="9513"/>
                    <a:pt x="822" y="9501"/>
                  </a:cubicBezTo>
                  <a:lnTo>
                    <a:pt x="822" y="9763"/>
                  </a:lnTo>
                  <a:cubicBezTo>
                    <a:pt x="822" y="10025"/>
                    <a:pt x="1025" y="10227"/>
                    <a:pt x="1275" y="10227"/>
                  </a:cubicBezTo>
                  <a:lnTo>
                    <a:pt x="1299" y="10227"/>
                  </a:lnTo>
                  <a:cubicBezTo>
                    <a:pt x="1358" y="10227"/>
                    <a:pt x="1394" y="10216"/>
                    <a:pt x="1442" y="10204"/>
                  </a:cubicBezTo>
                  <a:cubicBezTo>
                    <a:pt x="1501" y="10382"/>
                    <a:pt x="1680" y="10513"/>
                    <a:pt x="1870" y="10513"/>
                  </a:cubicBezTo>
                  <a:lnTo>
                    <a:pt x="1894" y="10513"/>
                  </a:lnTo>
                  <a:cubicBezTo>
                    <a:pt x="2096" y="10513"/>
                    <a:pt x="2263" y="10382"/>
                    <a:pt x="2323" y="10204"/>
                  </a:cubicBezTo>
                  <a:cubicBezTo>
                    <a:pt x="2370" y="10216"/>
                    <a:pt x="2430" y="10227"/>
                    <a:pt x="2466" y="10227"/>
                  </a:cubicBezTo>
                  <a:lnTo>
                    <a:pt x="2489" y="10227"/>
                  </a:lnTo>
                  <a:cubicBezTo>
                    <a:pt x="2561" y="10227"/>
                    <a:pt x="2644" y="10216"/>
                    <a:pt x="2704" y="10168"/>
                  </a:cubicBezTo>
                  <a:lnTo>
                    <a:pt x="3323" y="10168"/>
                  </a:lnTo>
                  <a:cubicBezTo>
                    <a:pt x="3406" y="10168"/>
                    <a:pt x="3478" y="10096"/>
                    <a:pt x="3478" y="10001"/>
                  </a:cubicBezTo>
                  <a:cubicBezTo>
                    <a:pt x="3478" y="9918"/>
                    <a:pt x="3406" y="9846"/>
                    <a:pt x="3323" y="9846"/>
                  </a:cubicBezTo>
                  <a:lnTo>
                    <a:pt x="2942" y="9846"/>
                  </a:lnTo>
                  <a:lnTo>
                    <a:pt x="2942" y="9763"/>
                  </a:lnTo>
                  <a:lnTo>
                    <a:pt x="2942" y="9751"/>
                  </a:lnTo>
                  <a:lnTo>
                    <a:pt x="2942" y="8918"/>
                  </a:lnTo>
                  <a:lnTo>
                    <a:pt x="2942" y="8727"/>
                  </a:lnTo>
                  <a:cubicBezTo>
                    <a:pt x="3049" y="8834"/>
                    <a:pt x="3180" y="8930"/>
                    <a:pt x="3335" y="8965"/>
                  </a:cubicBezTo>
                  <a:cubicBezTo>
                    <a:pt x="3358" y="8977"/>
                    <a:pt x="3406" y="8977"/>
                    <a:pt x="3442" y="8977"/>
                  </a:cubicBezTo>
                  <a:cubicBezTo>
                    <a:pt x="3561" y="8977"/>
                    <a:pt x="3656" y="8930"/>
                    <a:pt x="3763" y="8858"/>
                  </a:cubicBezTo>
                  <a:cubicBezTo>
                    <a:pt x="3775" y="8846"/>
                    <a:pt x="4120" y="8549"/>
                    <a:pt x="3680" y="7941"/>
                  </a:cubicBezTo>
                  <a:cubicBezTo>
                    <a:pt x="3632" y="7882"/>
                    <a:pt x="3585" y="7822"/>
                    <a:pt x="3573" y="7763"/>
                  </a:cubicBezTo>
                  <a:lnTo>
                    <a:pt x="5061" y="7763"/>
                  </a:lnTo>
                  <a:lnTo>
                    <a:pt x="5061" y="9858"/>
                  </a:lnTo>
                  <a:lnTo>
                    <a:pt x="3835" y="9858"/>
                  </a:lnTo>
                  <a:cubicBezTo>
                    <a:pt x="3751" y="9858"/>
                    <a:pt x="3680" y="9930"/>
                    <a:pt x="3680" y="10025"/>
                  </a:cubicBezTo>
                  <a:cubicBezTo>
                    <a:pt x="3680" y="10108"/>
                    <a:pt x="3751" y="10180"/>
                    <a:pt x="3835" y="10180"/>
                  </a:cubicBezTo>
                  <a:lnTo>
                    <a:pt x="5966" y="10180"/>
                  </a:lnTo>
                  <a:cubicBezTo>
                    <a:pt x="6061" y="10180"/>
                    <a:pt x="6133" y="10108"/>
                    <a:pt x="6133" y="10025"/>
                  </a:cubicBezTo>
                  <a:lnTo>
                    <a:pt x="6133" y="9918"/>
                  </a:lnTo>
                  <a:lnTo>
                    <a:pt x="6657" y="9918"/>
                  </a:lnTo>
                  <a:cubicBezTo>
                    <a:pt x="6811" y="10096"/>
                    <a:pt x="7097" y="10216"/>
                    <a:pt x="7549" y="10275"/>
                  </a:cubicBezTo>
                  <a:cubicBezTo>
                    <a:pt x="7811" y="10323"/>
                    <a:pt x="8061" y="10323"/>
                    <a:pt x="8169" y="10323"/>
                  </a:cubicBezTo>
                  <a:lnTo>
                    <a:pt x="9062" y="10323"/>
                  </a:lnTo>
                  <a:cubicBezTo>
                    <a:pt x="9312" y="10323"/>
                    <a:pt x="9526" y="10108"/>
                    <a:pt x="9526" y="9858"/>
                  </a:cubicBezTo>
                  <a:lnTo>
                    <a:pt x="9526" y="9846"/>
                  </a:lnTo>
                  <a:cubicBezTo>
                    <a:pt x="9526" y="9799"/>
                    <a:pt x="9526" y="9751"/>
                    <a:pt x="9514" y="9704"/>
                  </a:cubicBezTo>
                  <a:lnTo>
                    <a:pt x="9776" y="9704"/>
                  </a:lnTo>
                  <a:cubicBezTo>
                    <a:pt x="10026" y="9704"/>
                    <a:pt x="10240" y="9501"/>
                    <a:pt x="10240" y="9251"/>
                  </a:cubicBezTo>
                  <a:lnTo>
                    <a:pt x="10240" y="9227"/>
                  </a:lnTo>
                  <a:cubicBezTo>
                    <a:pt x="10240" y="9168"/>
                    <a:pt x="10228" y="9132"/>
                    <a:pt x="10205" y="9084"/>
                  </a:cubicBezTo>
                  <a:cubicBezTo>
                    <a:pt x="10383" y="9025"/>
                    <a:pt x="10514" y="8846"/>
                    <a:pt x="10514" y="8656"/>
                  </a:cubicBezTo>
                  <a:lnTo>
                    <a:pt x="10514" y="8632"/>
                  </a:lnTo>
                  <a:cubicBezTo>
                    <a:pt x="10502" y="8418"/>
                    <a:pt x="10371" y="8239"/>
                    <a:pt x="10193" y="8180"/>
                  </a:cubicBezTo>
                  <a:cubicBezTo>
                    <a:pt x="10205" y="8132"/>
                    <a:pt x="10228" y="8072"/>
                    <a:pt x="10228" y="8025"/>
                  </a:cubicBezTo>
                  <a:lnTo>
                    <a:pt x="10228" y="8013"/>
                  </a:lnTo>
                  <a:cubicBezTo>
                    <a:pt x="10228" y="7941"/>
                    <a:pt x="10205" y="7846"/>
                    <a:pt x="10169" y="7787"/>
                  </a:cubicBezTo>
                  <a:lnTo>
                    <a:pt x="10169" y="6263"/>
                  </a:lnTo>
                  <a:cubicBezTo>
                    <a:pt x="10169" y="6179"/>
                    <a:pt x="10086" y="6108"/>
                    <a:pt x="10002" y="6108"/>
                  </a:cubicBezTo>
                  <a:cubicBezTo>
                    <a:pt x="9907" y="6108"/>
                    <a:pt x="9835" y="6179"/>
                    <a:pt x="9835" y="6263"/>
                  </a:cubicBezTo>
                  <a:lnTo>
                    <a:pt x="9835" y="7560"/>
                  </a:lnTo>
                  <a:lnTo>
                    <a:pt x="8716" y="7560"/>
                  </a:lnTo>
                  <a:cubicBezTo>
                    <a:pt x="8823" y="7453"/>
                    <a:pt x="8931" y="7322"/>
                    <a:pt x="8954" y="7179"/>
                  </a:cubicBezTo>
                  <a:cubicBezTo>
                    <a:pt x="8990" y="7025"/>
                    <a:pt x="8954" y="6858"/>
                    <a:pt x="8835" y="6751"/>
                  </a:cubicBezTo>
                  <a:cubicBezTo>
                    <a:pt x="8828" y="6736"/>
                    <a:pt x="8715" y="6608"/>
                    <a:pt x="8492" y="6608"/>
                  </a:cubicBezTo>
                  <a:cubicBezTo>
                    <a:pt x="8347" y="6608"/>
                    <a:pt x="8157" y="6661"/>
                    <a:pt x="7919" y="6834"/>
                  </a:cubicBezTo>
                  <a:cubicBezTo>
                    <a:pt x="7859" y="6882"/>
                    <a:pt x="7800" y="6929"/>
                    <a:pt x="7740" y="6941"/>
                  </a:cubicBezTo>
                  <a:lnTo>
                    <a:pt x="7740" y="5453"/>
                  </a:lnTo>
                  <a:lnTo>
                    <a:pt x="9835" y="5453"/>
                  </a:lnTo>
                  <a:lnTo>
                    <a:pt x="9835" y="5703"/>
                  </a:lnTo>
                  <a:cubicBezTo>
                    <a:pt x="9835" y="5798"/>
                    <a:pt x="9907" y="5870"/>
                    <a:pt x="10002" y="5870"/>
                  </a:cubicBezTo>
                  <a:cubicBezTo>
                    <a:pt x="10086" y="5870"/>
                    <a:pt x="10169" y="5798"/>
                    <a:pt x="10169" y="5703"/>
                  </a:cubicBezTo>
                  <a:lnTo>
                    <a:pt x="10169" y="4560"/>
                  </a:lnTo>
                  <a:cubicBezTo>
                    <a:pt x="10169" y="4465"/>
                    <a:pt x="10086" y="4393"/>
                    <a:pt x="10002" y="4393"/>
                  </a:cubicBezTo>
                  <a:lnTo>
                    <a:pt x="9895" y="4393"/>
                  </a:lnTo>
                  <a:lnTo>
                    <a:pt x="9895" y="3870"/>
                  </a:lnTo>
                  <a:cubicBezTo>
                    <a:pt x="10074" y="3715"/>
                    <a:pt x="10193" y="3429"/>
                    <a:pt x="10252" y="2977"/>
                  </a:cubicBezTo>
                  <a:cubicBezTo>
                    <a:pt x="10300" y="2643"/>
                    <a:pt x="10300" y="2346"/>
                    <a:pt x="10300" y="2310"/>
                  </a:cubicBezTo>
                  <a:lnTo>
                    <a:pt x="10300" y="1464"/>
                  </a:lnTo>
                  <a:cubicBezTo>
                    <a:pt x="10300" y="1203"/>
                    <a:pt x="10086" y="1000"/>
                    <a:pt x="9835" y="1000"/>
                  </a:cubicBezTo>
                  <a:lnTo>
                    <a:pt x="9824" y="1000"/>
                  </a:lnTo>
                  <a:cubicBezTo>
                    <a:pt x="9776" y="1000"/>
                    <a:pt x="9728" y="1000"/>
                    <a:pt x="9693" y="1012"/>
                  </a:cubicBezTo>
                  <a:lnTo>
                    <a:pt x="9693" y="750"/>
                  </a:lnTo>
                  <a:cubicBezTo>
                    <a:pt x="9693" y="500"/>
                    <a:pt x="9478" y="286"/>
                    <a:pt x="9228" y="286"/>
                  </a:cubicBezTo>
                  <a:lnTo>
                    <a:pt x="9216" y="286"/>
                  </a:lnTo>
                  <a:cubicBezTo>
                    <a:pt x="9157" y="286"/>
                    <a:pt x="9109" y="298"/>
                    <a:pt x="9062" y="321"/>
                  </a:cubicBezTo>
                  <a:cubicBezTo>
                    <a:pt x="9002" y="143"/>
                    <a:pt x="8823" y="0"/>
                    <a:pt x="863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068;p79">
              <a:extLst>
                <a:ext uri="{FF2B5EF4-FFF2-40B4-BE49-F238E27FC236}">
                  <a16:creationId xmlns:a16="http://schemas.microsoft.com/office/drawing/2014/main" id="{028E4D0F-FA31-5B1F-2B47-2331F2092929}"/>
                </a:ext>
              </a:extLst>
            </p:cNvPr>
            <p:cNvSpPr/>
            <p:nvPr/>
          </p:nvSpPr>
          <p:spPr>
            <a:xfrm>
              <a:off x="8116024" y="3221804"/>
              <a:ext cx="14036" cy="10280"/>
            </a:xfrm>
            <a:custGeom>
              <a:avLst/>
              <a:gdLst/>
              <a:ahLst/>
              <a:cxnLst/>
              <a:rect l="l" t="t" r="r" b="b"/>
              <a:pathLst>
                <a:path w="441" h="323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55" y="322"/>
                  </a:cubicBezTo>
                  <a:lnTo>
                    <a:pt x="274" y="322"/>
                  </a:lnTo>
                  <a:cubicBezTo>
                    <a:pt x="369" y="322"/>
                    <a:pt x="441" y="251"/>
                    <a:pt x="441" y="167"/>
                  </a:cubicBezTo>
                  <a:cubicBezTo>
                    <a:pt x="441" y="72"/>
                    <a:pt x="369" y="1"/>
                    <a:pt x="2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069;p79">
              <a:extLst>
                <a:ext uri="{FF2B5EF4-FFF2-40B4-BE49-F238E27FC236}">
                  <a16:creationId xmlns:a16="http://schemas.microsoft.com/office/drawing/2014/main" id="{FFD1ADBD-42F2-809C-8395-F040ADDFE4F1}"/>
                </a:ext>
              </a:extLst>
            </p:cNvPr>
            <p:cNvSpPr/>
            <p:nvPr/>
          </p:nvSpPr>
          <p:spPr>
            <a:xfrm>
              <a:off x="8097818" y="3221804"/>
              <a:ext cx="14068" cy="10280"/>
            </a:xfrm>
            <a:custGeom>
              <a:avLst/>
              <a:gdLst/>
              <a:ahLst/>
              <a:cxnLst/>
              <a:rect l="l" t="t" r="r" b="b"/>
              <a:pathLst>
                <a:path w="442" h="323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68" y="322"/>
                  </a:cubicBezTo>
                  <a:lnTo>
                    <a:pt x="287" y="322"/>
                  </a:lnTo>
                  <a:cubicBezTo>
                    <a:pt x="370" y="322"/>
                    <a:pt x="441" y="251"/>
                    <a:pt x="441" y="167"/>
                  </a:cubicBezTo>
                  <a:cubicBezTo>
                    <a:pt x="441" y="72"/>
                    <a:pt x="370" y="1"/>
                    <a:pt x="2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070;p79">
              <a:extLst>
                <a:ext uri="{FF2B5EF4-FFF2-40B4-BE49-F238E27FC236}">
                  <a16:creationId xmlns:a16="http://schemas.microsoft.com/office/drawing/2014/main" id="{55524147-3910-E494-5BD9-790F4F40EB53}"/>
                </a:ext>
              </a:extLst>
            </p:cNvPr>
            <p:cNvSpPr/>
            <p:nvPr/>
          </p:nvSpPr>
          <p:spPr>
            <a:xfrm>
              <a:off x="8156190" y="2951621"/>
              <a:ext cx="14036" cy="10630"/>
            </a:xfrm>
            <a:custGeom>
              <a:avLst/>
              <a:gdLst/>
              <a:ahLst/>
              <a:cxnLst/>
              <a:rect l="l" t="t" r="r" b="b"/>
              <a:pathLst>
                <a:path w="441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286" y="334"/>
                  </a:lnTo>
                  <a:cubicBezTo>
                    <a:pt x="369" y="334"/>
                    <a:pt x="441" y="262"/>
                    <a:pt x="441" y="167"/>
                  </a:cubicBezTo>
                  <a:cubicBezTo>
                    <a:pt x="441" y="72"/>
                    <a:pt x="369" y="0"/>
                    <a:pt x="2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071;p79">
              <a:extLst>
                <a:ext uri="{FF2B5EF4-FFF2-40B4-BE49-F238E27FC236}">
                  <a16:creationId xmlns:a16="http://schemas.microsoft.com/office/drawing/2014/main" id="{BB59D709-55C3-F3BD-9002-1DC223FBF0BF}"/>
                </a:ext>
              </a:extLst>
            </p:cNvPr>
            <p:cNvSpPr/>
            <p:nvPr/>
          </p:nvSpPr>
          <p:spPr>
            <a:xfrm>
              <a:off x="8173982" y="2952385"/>
              <a:ext cx="14450" cy="10248"/>
            </a:xfrm>
            <a:custGeom>
              <a:avLst/>
              <a:gdLst/>
              <a:ahLst/>
              <a:cxnLst/>
              <a:rect l="l" t="t" r="r" b="b"/>
              <a:pathLst>
                <a:path w="454" h="322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cubicBezTo>
                    <a:pt x="1" y="250"/>
                    <a:pt x="84" y="322"/>
                    <a:pt x="168" y="322"/>
                  </a:cubicBezTo>
                  <a:lnTo>
                    <a:pt x="287" y="322"/>
                  </a:lnTo>
                  <a:cubicBezTo>
                    <a:pt x="382" y="322"/>
                    <a:pt x="453" y="250"/>
                    <a:pt x="453" y="155"/>
                  </a:cubicBezTo>
                  <a:cubicBezTo>
                    <a:pt x="453" y="72"/>
                    <a:pt x="382" y="0"/>
                    <a:pt x="2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13071;p80">
            <a:extLst>
              <a:ext uri="{FF2B5EF4-FFF2-40B4-BE49-F238E27FC236}">
                <a16:creationId xmlns:a16="http://schemas.microsoft.com/office/drawing/2014/main" id="{720FA1CB-3C27-6ED8-128F-A71510020B9D}"/>
              </a:ext>
            </a:extLst>
          </p:cNvPr>
          <p:cNvGrpSpPr/>
          <p:nvPr/>
        </p:nvGrpSpPr>
        <p:grpSpPr>
          <a:xfrm>
            <a:off x="4322500" y="3210593"/>
            <a:ext cx="458900" cy="521327"/>
            <a:chOff x="7144274" y="1500214"/>
            <a:chExt cx="282174" cy="355735"/>
          </a:xfrm>
        </p:grpSpPr>
        <p:sp>
          <p:nvSpPr>
            <p:cNvPr id="26" name="Google Shape;13072;p80">
              <a:extLst>
                <a:ext uri="{FF2B5EF4-FFF2-40B4-BE49-F238E27FC236}">
                  <a16:creationId xmlns:a16="http://schemas.microsoft.com/office/drawing/2014/main" id="{FC2C4B70-EBBF-E93D-6B54-A42B39C55BEE}"/>
                </a:ext>
              </a:extLst>
            </p:cNvPr>
            <p:cNvSpPr/>
            <p:nvPr/>
          </p:nvSpPr>
          <p:spPr>
            <a:xfrm>
              <a:off x="7245745" y="1613375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2"/>
                    <a:pt x="167" y="512"/>
                  </a:cubicBezTo>
                  <a:cubicBezTo>
                    <a:pt x="251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3073;p80">
              <a:extLst>
                <a:ext uri="{FF2B5EF4-FFF2-40B4-BE49-F238E27FC236}">
                  <a16:creationId xmlns:a16="http://schemas.microsoft.com/office/drawing/2014/main" id="{A1EC5ABA-44FA-7051-E090-AEEA8D47DDB3}"/>
                </a:ext>
              </a:extLst>
            </p:cNvPr>
            <p:cNvSpPr/>
            <p:nvPr/>
          </p:nvSpPr>
          <p:spPr>
            <a:xfrm>
              <a:off x="7313635" y="1613375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2"/>
                    <a:pt x="168" y="512"/>
                  </a:cubicBezTo>
                  <a:cubicBezTo>
                    <a:pt x="251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3074;p80">
              <a:extLst>
                <a:ext uri="{FF2B5EF4-FFF2-40B4-BE49-F238E27FC236}">
                  <a16:creationId xmlns:a16="http://schemas.microsoft.com/office/drawing/2014/main" id="{595E0A99-196E-0E1E-99BA-8FF3474460FC}"/>
                </a:ext>
              </a:extLst>
            </p:cNvPr>
            <p:cNvSpPr/>
            <p:nvPr/>
          </p:nvSpPr>
          <p:spPr>
            <a:xfrm>
              <a:off x="7262345" y="1653070"/>
              <a:ext cx="45302" cy="16157"/>
            </a:xfrm>
            <a:custGeom>
              <a:avLst/>
              <a:gdLst/>
              <a:ahLst/>
              <a:cxnLst/>
              <a:rect l="l" t="t" r="r" b="b"/>
              <a:pathLst>
                <a:path w="1430" h="510" extrusionOk="0">
                  <a:moveTo>
                    <a:pt x="184" y="0"/>
                  </a:moveTo>
                  <a:cubicBezTo>
                    <a:pt x="140" y="0"/>
                    <a:pt x="96" y="15"/>
                    <a:pt x="60" y="45"/>
                  </a:cubicBezTo>
                  <a:cubicBezTo>
                    <a:pt x="1" y="105"/>
                    <a:pt x="1" y="212"/>
                    <a:pt x="60" y="283"/>
                  </a:cubicBezTo>
                  <a:cubicBezTo>
                    <a:pt x="203" y="426"/>
                    <a:pt x="441" y="509"/>
                    <a:pt x="715" y="509"/>
                  </a:cubicBezTo>
                  <a:cubicBezTo>
                    <a:pt x="977" y="509"/>
                    <a:pt x="1215" y="414"/>
                    <a:pt x="1370" y="283"/>
                  </a:cubicBezTo>
                  <a:cubicBezTo>
                    <a:pt x="1429" y="212"/>
                    <a:pt x="1429" y="105"/>
                    <a:pt x="1370" y="45"/>
                  </a:cubicBezTo>
                  <a:cubicBezTo>
                    <a:pt x="1340" y="15"/>
                    <a:pt x="1298" y="0"/>
                    <a:pt x="1255" y="0"/>
                  </a:cubicBezTo>
                  <a:cubicBezTo>
                    <a:pt x="1212" y="0"/>
                    <a:pt x="1167" y="15"/>
                    <a:pt x="1132" y="45"/>
                  </a:cubicBezTo>
                  <a:cubicBezTo>
                    <a:pt x="1072" y="105"/>
                    <a:pt x="917" y="176"/>
                    <a:pt x="715" y="176"/>
                  </a:cubicBezTo>
                  <a:cubicBezTo>
                    <a:pt x="501" y="176"/>
                    <a:pt x="358" y="105"/>
                    <a:pt x="298" y="45"/>
                  </a:cubicBezTo>
                  <a:cubicBezTo>
                    <a:pt x="268" y="15"/>
                    <a:pt x="227" y="0"/>
                    <a:pt x="1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3075;p80">
              <a:extLst>
                <a:ext uri="{FF2B5EF4-FFF2-40B4-BE49-F238E27FC236}">
                  <a16:creationId xmlns:a16="http://schemas.microsoft.com/office/drawing/2014/main" id="{18211B6F-166E-47FD-7CF9-488CEDD8A53E}"/>
                </a:ext>
              </a:extLst>
            </p:cNvPr>
            <p:cNvSpPr/>
            <p:nvPr/>
          </p:nvSpPr>
          <p:spPr>
            <a:xfrm>
              <a:off x="7144274" y="1500214"/>
              <a:ext cx="282174" cy="355735"/>
            </a:xfrm>
            <a:custGeom>
              <a:avLst/>
              <a:gdLst/>
              <a:ahLst/>
              <a:cxnLst/>
              <a:rect l="l" t="t" r="r" b="b"/>
              <a:pathLst>
                <a:path w="8907" h="11229" extrusionOk="0">
                  <a:moveTo>
                    <a:pt x="7299" y="334"/>
                  </a:moveTo>
                  <a:cubicBezTo>
                    <a:pt x="7228" y="1048"/>
                    <a:pt x="6597" y="1608"/>
                    <a:pt x="5871" y="1608"/>
                  </a:cubicBezTo>
                  <a:lnTo>
                    <a:pt x="2656" y="1608"/>
                  </a:lnTo>
                  <a:cubicBezTo>
                    <a:pt x="2561" y="1608"/>
                    <a:pt x="2489" y="1679"/>
                    <a:pt x="2489" y="1775"/>
                  </a:cubicBezTo>
                  <a:cubicBezTo>
                    <a:pt x="2489" y="1858"/>
                    <a:pt x="2561" y="1941"/>
                    <a:pt x="2656" y="1941"/>
                  </a:cubicBezTo>
                  <a:lnTo>
                    <a:pt x="5871" y="1941"/>
                  </a:lnTo>
                  <a:cubicBezTo>
                    <a:pt x="6192" y="1941"/>
                    <a:pt x="6514" y="1846"/>
                    <a:pt x="6776" y="1679"/>
                  </a:cubicBezTo>
                  <a:lnTo>
                    <a:pt x="6776" y="3560"/>
                  </a:lnTo>
                  <a:cubicBezTo>
                    <a:pt x="6776" y="3644"/>
                    <a:pt x="6847" y="3727"/>
                    <a:pt x="6942" y="3727"/>
                  </a:cubicBezTo>
                  <a:lnTo>
                    <a:pt x="7026" y="3727"/>
                  </a:lnTo>
                  <a:cubicBezTo>
                    <a:pt x="7109" y="3727"/>
                    <a:pt x="7180" y="3751"/>
                    <a:pt x="7240" y="3810"/>
                  </a:cubicBezTo>
                  <a:cubicBezTo>
                    <a:pt x="7299" y="3870"/>
                    <a:pt x="7311" y="3941"/>
                    <a:pt x="7311" y="4037"/>
                  </a:cubicBezTo>
                  <a:cubicBezTo>
                    <a:pt x="7299" y="4180"/>
                    <a:pt x="7168" y="4287"/>
                    <a:pt x="7002" y="4287"/>
                  </a:cubicBezTo>
                  <a:lnTo>
                    <a:pt x="6930" y="4287"/>
                  </a:lnTo>
                  <a:lnTo>
                    <a:pt x="6930" y="4275"/>
                  </a:lnTo>
                  <a:cubicBezTo>
                    <a:pt x="6930" y="4180"/>
                    <a:pt x="6847" y="4108"/>
                    <a:pt x="6764" y="4108"/>
                  </a:cubicBezTo>
                  <a:cubicBezTo>
                    <a:pt x="6668" y="4108"/>
                    <a:pt x="6597" y="4180"/>
                    <a:pt x="6597" y="4275"/>
                  </a:cubicBezTo>
                  <a:cubicBezTo>
                    <a:pt x="6597" y="5465"/>
                    <a:pt x="5633" y="6430"/>
                    <a:pt x="4442" y="6430"/>
                  </a:cubicBezTo>
                  <a:cubicBezTo>
                    <a:pt x="3251" y="6430"/>
                    <a:pt x="2287" y="5465"/>
                    <a:pt x="2287" y="4275"/>
                  </a:cubicBezTo>
                  <a:cubicBezTo>
                    <a:pt x="2287" y="4180"/>
                    <a:pt x="2204" y="4108"/>
                    <a:pt x="2120" y="4108"/>
                  </a:cubicBezTo>
                  <a:cubicBezTo>
                    <a:pt x="2025" y="4108"/>
                    <a:pt x="1954" y="4180"/>
                    <a:pt x="1954" y="4275"/>
                  </a:cubicBezTo>
                  <a:lnTo>
                    <a:pt x="1954" y="4287"/>
                  </a:lnTo>
                  <a:lnTo>
                    <a:pt x="1846" y="4287"/>
                  </a:lnTo>
                  <a:cubicBezTo>
                    <a:pt x="1775" y="4287"/>
                    <a:pt x="1704" y="4263"/>
                    <a:pt x="1644" y="4203"/>
                  </a:cubicBezTo>
                  <a:cubicBezTo>
                    <a:pt x="1584" y="4144"/>
                    <a:pt x="1573" y="4061"/>
                    <a:pt x="1573" y="3977"/>
                  </a:cubicBezTo>
                  <a:cubicBezTo>
                    <a:pt x="1584" y="3822"/>
                    <a:pt x="1715" y="3727"/>
                    <a:pt x="1882" y="3727"/>
                  </a:cubicBezTo>
                  <a:lnTo>
                    <a:pt x="1942" y="3727"/>
                  </a:lnTo>
                  <a:cubicBezTo>
                    <a:pt x="2025" y="3727"/>
                    <a:pt x="2108" y="3644"/>
                    <a:pt x="2108" y="3560"/>
                  </a:cubicBezTo>
                  <a:lnTo>
                    <a:pt x="2108" y="1775"/>
                  </a:lnTo>
                  <a:cubicBezTo>
                    <a:pt x="2108" y="989"/>
                    <a:pt x="2739" y="334"/>
                    <a:pt x="3549" y="334"/>
                  </a:cubicBezTo>
                  <a:close/>
                  <a:moveTo>
                    <a:pt x="3025" y="6763"/>
                  </a:moveTo>
                  <a:lnTo>
                    <a:pt x="3025" y="7085"/>
                  </a:lnTo>
                  <a:cubicBezTo>
                    <a:pt x="3025" y="7239"/>
                    <a:pt x="2918" y="7382"/>
                    <a:pt x="2787" y="7430"/>
                  </a:cubicBezTo>
                  <a:lnTo>
                    <a:pt x="2406" y="7180"/>
                  </a:lnTo>
                  <a:cubicBezTo>
                    <a:pt x="2299" y="7097"/>
                    <a:pt x="2287" y="7001"/>
                    <a:pt x="2311" y="6918"/>
                  </a:cubicBezTo>
                  <a:cubicBezTo>
                    <a:pt x="2346" y="6847"/>
                    <a:pt x="2406" y="6763"/>
                    <a:pt x="2537" y="6763"/>
                  </a:cubicBezTo>
                  <a:close/>
                  <a:moveTo>
                    <a:pt x="6359" y="6763"/>
                  </a:moveTo>
                  <a:cubicBezTo>
                    <a:pt x="6478" y="6763"/>
                    <a:pt x="6549" y="6847"/>
                    <a:pt x="6585" y="6918"/>
                  </a:cubicBezTo>
                  <a:cubicBezTo>
                    <a:pt x="6609" y="7001"/>
                    <a:pt x="6597" y="7120"/>
                    <a:pt x="6490" y="7180"/>
                  </a:cubicBezTo>
                  <a:lnTo>
                    <a:pt x="6109" y="7430"/>
                  </a:lnTo>
                  <a:cubicBezTo>
                    <a:pt x="5954" y="7382"/>
                    <a:pt x="5859" y="7239"/>
                    <a:pt x="5859" y="7085"/>
                  </a:cubicBezTo>
                  <a:lnTo>
                    <a:pt x="5859" y="6763"/>
                  </a:lnTo>
                  <a:close/>
                  <a:moveTo>
                    <a:pt x="6371" y="6216"/>
                  </a:moveTo>
                  <a:cubicBezTo>
                    <a:pt x="6883" y="6216"/>
                    <a:pt x="7276" y="6620"/>
                    <a:pt x="7276" y="7132"/>
                  </a:cubicBezTo>
                  <a:cubicBezTo>
                    <a:pt x="7311" y="8156"/>
                    <a:pt x="6514" y="9025"/>
                    <a:pt x="5502" y="9097"/>
                  </a:cubicBezTo>
                  <a:lnTo>
                    <a:pt x="5502" y="8918"/>
                  </a:lnTo>
                  <a:cubicBezTo>
                    <a:pt x="5502" y="8823"/>
                    <a:pt x="5418" y="8752"/>
                    <a:pt x="5335" y="8752"/>
                  </a:cubicBezTo>
                  <a:cubicBezTo>
                    <a:pt x="5240" y="8752"/>
                    <a:pt x="5168" y="8823"/>
                    <a:pt x="5168" y="8918"/>
                  </a:cubicBezTo>
                  <a:lnTo>
                    <a:pt x="5168" y="9109"/>
                  </a:lnTo>
                  <a:lnTo>
                    <a:pt x="3716" y="9109"/>
                  </a:lnTo>
                  <a:lnTo>
                    <a:pt x="3716" y="8918"/>
                  </a:lnTo>
                  <a:cubicBezTo>
                    <a:pt x="3716" y="8823"/>
                    <a:pt x="3632" y="8752"/>
                    <a:pt x="3549" y="8752"/>
                  </a:cubicBezTo>
                  <a:cubicBezTo>
                    <a:pt x="3454" y="8752"/>
                    <a:pt x="3382" y="8823"/>
                    <a:pt x="3382" y="8918"/>
                  </a:cubicBezTo>
                  <a:lnTo>
                    <a:pt x="3382" y="9097"/>
                  </a:lnTo>
                  <a:cubicBezTo>
                    <a:pt x="2370" y="9002"/>
                    <a:pt x="1573" y="8156"/>
                    <a:pt x="1573" y="7132"/>
                  </a:cubicBezTo>
                  <a:cubicBezTo>
                    <a:pt x="1573" y="6620"/>
                    <a:pt x="1965" y="6227"/>
                    <a:pt x="2477" y="6227"/>
                  </a:cubicBezTo>
                  <a:lnTo>
                    <a:pt x="2906" y="6227"/>
                  </a:lnTo>
                  <a:cubicBezTo>
                    <a:pt x="2954" y="6251"/>
                    <a:pt x="3001" y="6287"/>
                    <a:pt x="3025" y="6311"/>
                  </a:cubicBezTo>
                  <a:lnTo>
                    <a:pt x="3025" y="6430"/>
                  </a:lnTo>
                  <a:lnTo>
                    <a:pt x="2525" y="6430"/>
                  </a:lnTo>
                  <a:cubicBezTo>
                    <a:pt x="2263" y="6430"/>
                    <a:pt x="2061" y="6585"/>
                    <a:pt x="1989" y="6835"/>
                  </a:cubicBezTo>
                  <a:cubicBezTo>
                    <a:pt x="1906" y="7085"/>
                    <a:pt x="2001" y="7323"/>
                    <a:pt x="2204" y="7454"/>
                  </a:cubicBezTo>
                  <a:lnTo>
                    <a:pt x="4037" y="8680"/>
                  </a:lnTo>
                  <a:cubicBezTo>
                    <a:pt x="4156" y="8752"/>
                    <a:pt x="4287" y="8799"/>
                    <a:pt x="4430" y="8799"/>
                  </a:cubicBezTo>
                  <a:cubicBezTo>
                    <a:pt x="4561" y="8799"/>
                    <a:pt x="4692" y="8752"/>
                    <a:pt x="4811" y="8680"/>
                  </a:cubicBezTo>
                  <a:lnTo>
                    <a:pt x="5228" y="8394"/>
                  </a:lnTo>
                  <a:cubicBezTo>
                    <a:pt x="5299" y="8347"/>
                    <a:pt x="5323" y="8252"/>
                    <a:pt x="5275" y="8168"/>
                  </a:cubicBezTo>
                  <a:cubicBezTo>
                    <a:pt x="5247" y="8125"/>
                    <a:pt x="5197" y="8104"/>
                    <a:pt x="5146" y="8104"/>
                  </a:cubicBezTo>
                  <a:cubicBezTo>
                    <a:pt x="5112" y="8104"/>
                    <a:pt x="5078" y="8113"/>
                    <a:pt x="5049" y="8132"/>
                  </a:cubicBezTo>
                  <a:lnTo>
                    <a:pt x="4632" y="8406"/>
                  </a:lnTo>
                  <a:cubicBezTo>
                    <a:pt x="4573" y="8454"/>
                    <a:pt x="4501" y="8478"/>
                    <a:pt x="4429" y="8478"/>
                  </a:cubicBezTo>
                  <a:cubicBezTo>
                    <a:pt x="4356" y="8478"/>
                    <a:pt x="4281" y="8454"/>
                    <a:pt x="4216" y="8406"/>
                  </a:cubicBezTo>
                  <a:lnTo>
                    <a:pt x="3073" y="7656"/>
                  </a:lnTo>
                  <a:cubicBezTo>
                    <a:pt x="3239" y="7513"/>
                    <a:pt x="3335" y="7323"/>
                    <a:pt x="3335" y="7097"/>
                  </a:cubicBezTo>
                  <a:lnTo>
                    <a:pt x="3335" y="6525"/>
                  </a:lnTo>
                  <a:cubicBezTo>
                    <a:pt x="3668" y="6680"/>
                    <a:pt x="4037" y="6775"/>
                    <a:pt x="4430" y="6775"/>
                  </a:cubicBezTo>
                  <a:cubicBezTo>
                    <a:pt x="4811" y="6775"/>
                    <a:pt x="5180" y="6680"/>
                    <a:pt x="5514" y="6525"/>
                  </a:cubicBezTo>
                  <a:lnTo>
                    <a:pt x="5514" y="7097"/>
                  </a:lnTo>
                  <a:cubicBezTo>
                    <a:pt x="5514" y="7323"/>
                    <a:pt x="5621" y="7513"/>
                    <a:pt x="5775" y="7656"/>
                  </a:cubicBezTo>
                  <a:lnTo>
                    <a:pt x="5668" y="7728"/>
                  </a:lnTo>
                  <a:cubicBezTo>
                    <a:pt x="5597" y="7775"/>
                    <a:pt x="5585" y="7871"/>
                    <a:pt x="5633" y="7954"/>
                  </a:cubicBezTo>
                  <a:cubicBezTo>
                    <a:pt x="5656" y="7990"/>
                    <a:pt x="5716" y="8025"/>
                    <a:pt x="5764" y="8025"/>
                  </a:cubicBezTo>
                  <a:cubicBezTo>
                    <a:pt x="5799" y="8025"/>
                    <a:pt x="5823" y="8001"/>
                    <a:pt x="5847" y="7990"/>
                  </a:cubicBezTo>
                  <a:lnTo>
                    <a:pt x="6645" y="7454"/>
                  </a:lnTo>
                  <a:cubicBezTo>
                    <a:pt x="6847" y="7323"/>
                    <a:pt x="6942" y="7073"/>
                    <a:pt x="6859" y="6835"/>
                  </a:cubicBezTo>
                  <a:cubicBezTo>
                    <a:pt x="6787" y="6597"/>
                    <a:pt x="6585" y="6430"/>
                    <a:pt x="6323" y="6430"/>
                  </a:cubicBezTo>
                  <a:lnTo>
                    <a:pt x="5823" y="6430"/>
                  </a:lnTo>
                  <a:lnTo>
                    <a:pt x="5823" y="6311"/>
                  </a:lnTo>
                  <a:cubicBezTo>
                    <a:pt x="5871" y="6287"/>
                    <a:pt x="5906" y="6251"/>
                    <a:pt x="5942" y="6216"/>
                  </a:cubicBezTo>
                  <a:close/>
                  <a:moveTo>
                    <a:pt x="3561" y="0"/>
                  </a:moveTo>
                  <a:cubicBezTo>
                    <a:pt x="2585" y="0"/>
                    <a:pt x="1787" y="786"/>
                    <a:pt x="1787" y="1775"/>
                  </a:cubicBezTo>
                  <a:lnTo>
                    <a:pt x="1787" y="3394"/>
                  </a:lnTo>
                  <a:cubicBezTo>
                    <a:pt x="1513" y="3441"/>
                    <a:pt x="1287" y="3668"/>
                    <a:pt x="1251" y="3930"/>
                  </a:cubicBezTo>
                  <a:cubicBezTo>
                    <a:pt x="1239" y="4108"/>
                    <a:pt x="1299" y="4275"/>
                    <a:pt x="1406" y="4406"/>
                  </a:cubicBezTo>
                  <a:cubicBezTo>
                    <a:pt x="1525" y="4537"/>
                    <a:pt x="1692" y="4608"/>
                    <a:pt x="1846" y="4608"/>
                  </a:cubicBezTo>
                  <a:lnTo>
                    <a:pt x="1989" y="4608"/>
                  </a:lnTo>
                  <a:cubicBezTo>
                    <a:pt x="2061" y="5108"/>
                    <a:pt x="2251" y="5537"/>
                    <a:pt x="2561" y="5894"/>
                  </a:cubicBezTo>
                  <a:lnTo>
                    <a:pt x="2489" y="5894"/>
                  </a:lnTo>
                  <a:cubicBezTo>
                    <a:pt x="1811" y="5894"/>
                    <a:pt x="1251" y="6442"/>
                    <a:pt x="1251" y="7132"/>
                  </a:cubicBezTo>
                  <a:cubicBezTo>
                    <a:pt x="1251" y="7382"/>
                    <a:pt x="1299" y="7620"/>
                    <a:pt x="1370" y="7859"/>
                  </a:cubicBezTo>
                  <a:lnTo>
                    <a:pt x="894" y="7990"/>
                  </a:lnTo>
                  <a:cubicBezTo>
                    <a:pt x="382" y="8144"/>
                    <a:pt x="1" y="8633"/>
                    <a:pt x="1" y="9180"/>
                  </a:cubicBezTo>
                  <a:lnTo>
                    <a:pt x="1" y="11061"/>
                  </a:lnTo>
                  <a:cubicBezTo>
                    <a:pt x="1" y="11145"/>
                    <a:pt x="84" y="11228"/>
                    <a:pt x="168" y="11228"/>
                  </a:cubicBezTo>
                  <a:cubicBezTo>
                    <a:pt x="263" y="11228"/>
                    <a:pt x="334" y="11145"/>
                    <a:pt x="334" y="11061"/>
                  </a:cubicBezTo>
                  <a:lnTo>
                    <a:pt x="334" y="9180"/>
                  </a:lnTo>
                  <a:cubicBezTo>
                    <a:pt x="334" y="8775"/>
                    <a:pt x="596" y="8418"/>
                    <a:pt x="989" y="8323"/>
                  </a:cubicBezTo>
                  <a:lnTo>
                    <a:pt x="1489" y="8168"/>
                  </a:lnTo>
                  <a:cubicBezTo>
                    <a:pt x="1846" y="8883"/>
                    <a:pt x="2561" y="9371"/>
                    <a:pt x="3394" y="9430"/>
                  </a:cubicBezTo>
                  <a:lnTo>
                    <a:pt x="3394" y="11061"/>
                  </a:lnTo>
                  <a:cubicBezTo>
                    <a:pt x="3394" y="11145"/>
                    <a:pt x="3478" y="11216"/>
                    <a:pt x="3561" y="11216"/>
                  </a:cubicBezTo>
                  <a:cubicBezTo>
                    <a:pt x="3656" y="11216"/>
                    <a:pt x="3728" y="11145"/>
                    <a:pt x="3728" y="11061"/>
                  </a:cubicBezTo>
                  <a:lnTo>
                    <a:pt x="3728" y="9430"/>
                  </a:lnTo>
                  <a:lnTo>
                    <a:pt x="5180" y="9430"/>
                  </a:lnTo>
                  <a:lnTo>
                    <a:pt x="5180" y="11061"/>
                  </a:lnTo>
                  <a:cubicBezTo>
                    <a:pt x="5180" y="11145"/>
                    <a:pt x="5263" y="11216"/>
                    <a:pt x="5347" y="11216"/>
                  </a:cubicBezTo>
                  <a:cubicBezTo>
                    <a:pt x="5430" y="11216"/>
                    <a:pt x="5514" y="11145"/>
                    <a:pt x="5514" y="11061"/>
                  </a:cubicBezTo>
                  <a:lnTo>
                    <a:pt x="5514" y="9430"/>
                  </a:lnTo>
                  <a:cubicBezTo>
                    <a:pt x="6347" y="9371"/>
                    <a:pt x="7061" y="8871"/>
                    <a:pt x="7419" y="8168"/>
                  </a:cubicBezTo>
                  <a:lnTo>
                    <a:pt x="7919" y="8323"/>
                  </a:lnTo>
                  <a:cubicBezTo>
                    <a:pt x="8311" y="8442"/>
                    <a:pt x="8573" y="8799"/>
                    <a:pt x="8573" y="9180"/>
                  </a:cubicBezTo>
                  <a:lnTo>
                    <a:pt x="8573" y="11061"/>
                  </a:lnTo>
                  <a:cubicBezTo>
                    <a:pt x="8573" y="11145"/>
                    <a:pt x="8657" y="11228"/>
                    <a:pt x="8740" y="11228"/>
                  </a:cubicBezTo>
                  <a:cubicBezTo>
                    <a:pt x="8823" y="11228"/>
                    <a:pt x="8907" y="11145"/>
                    <a:pt x="8907" y="11061"/>
                  </a:cubicBezTo>
                  <a:lnTo>
                    <a:pt x="8907" y="9180"/>
                  </a:lnTo>
                  <a:cubicBezTo>
                    <a:pt x="8895" y="8633"/>
                    <a:pt x="8514" y="8144"/>
                    <a:pt x="8002" y="7990"/>
                  </a:cubicBezTo>
                  <a:lnTo>
                    <a:pt x="7526" y="7859"/>
                  </a:lnTo>
                  <a:cubicBezTo>
                    <a:pt x="7597" y="7632"/>
                    <a:pt x="7645" y="7382"/>
                    <a:pt x="7645" y="7132"/>
                  </a:cubicBezTo>
                  <a:cubicBezTo>
                    <a:pt x="7645" y="6442"/>
                    <a:pt x="7085" y="5894"/>
                    <a:pt x="6406" y="5894"/>
                  </a:cubicBezTo>
                  <a:lnTo>
                    <a:pt x="6311" y="5894"/>
                  </a:lnTo>
                  <a:cubicBezTo>
                    <a:pt x="6609" y="5537"/>
                    <a:pt x="6823" y="5108"/>
                    <a:pt x="6895" y="4620"/>
                  </a:cubicBezTo>
                  <a:lnTo>
                    <a:pt x="7002" y="4620"/>
                  </a:lnTo>
                  <a:cubicBezTo>
                    <a:pt x="7323" y="4620"/>
                    <a:pt x="7597" y="4382"/>
                    <a:pt x="7645" y="4061"/>
                  </a:cubicBezTo>
                  <a:cubicBezTo>
                    <a:pt x="7657" y="3882"/>
                    <a:pt x="7597" y="3727"/>
                    <a:pt x="7490" y="3584"/>
                  </a:cubicBezTo>
                  <a:cubicBezTo>
                    <a:pt x="7383" y="3489"/>
                    <a:pt x="7252" y="3406"/>
                    <a:pt x="7121" y="3394"/>
                  </a:cubicBezTo>
                  <a:lnTo>
                    <a:pt x="7121" y="1429"/>
                  </a:lnTo>
                  <a:cubicBezTo>
                    <a:pt x="7442" y="1108"/>
                    <a:pt x="7657" y="655"/>
                    <a:pt x="7657" y="167"/>
                  </a:cubicBezTo>
                  <a:cubicBezTo>
                    <a:pt x="7657" y="72"/>
                    <a:pt x="7585" y="0"/>
                    <a:pt x="749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3076;p80">
              <a:extLst>
                <a:ext uri="{FF2B5EF4-FFF2-40B4-BE49-F238E27FC236}">
                  <a16:creationId xmlns:a16="http://schemas.microsoft.com/office/drawing/2014/main" id="{D48EC29F-985C-AB47-16EE-DCA5B034E869}"/>
                </a:ext>
              </a:extLst>
            </p:cNvPr>
            <p:cNvSpPr/>
            <p:nvPr/>
          </p:nvSpPr>
          <p:spPr>
            <a:xfrm>
              <a:off x="7239726" y="1594081"/>
              <a:ext cx="22651" cy="12165"/>
            </a:xfrm>
            <a:custGeom>
              <a:avLst/>
              <a:gdLst/>
              <a:ahLst/>
              <a:cxnLst/>
              <a:rect l="l" t="t" r="r" b="b"/>
              <a:pathLst>
                <a:path w="715" h="384" extrusionOk="0">
                  <a:moveTo>
                    <a:pt x="524" y="1"/>
                  </a:moveTo>
                  <a:cubicBezTo>
                    <a:pt x="517" y="1"/>
                    <a:pt x="508" y="1"/>
                    <a:pt x="500" y="2"/>
                  </a:cubicBezTo>
                  <a:lnTo>
                    <a:pt x="143" y="62"/>
                  </a:lnTo>
                  <a:cubicBezTo>
                    <a:pt x="60" y="74"/>
                    <a:pt x="0" y="169"/>
                    <a:pt x="12" y="252"/>
                  </a:cubicBezTo>
                  <a:cubicBezTo>
                    <a:pt x="24" y="324"/>
                    <a:pt x="95" y="383"/>
                    <a:pt x="179" y="383"/>
                  </a:cubicBezTo>
                  <a:lnTo>
                    <a:pt x="203" y="383"/>
                  </a:lnTo>
                  <a:lnTo>
                    <a:pt x="560" y="324"/>
                  </a:lnTo>
                  <a:cubicBezTo>
                    <a:pt x="655" y="312"/>
                    <a:pt x="715" y="228"/>
                    <a:pt x="703" y="133"/>
                  </a:cubicBezTo>
                  <a:cubicBezTo>
                    <a:pt x="681" y="57"/>
                    <a:pt x="609" y="1"/>
                    <a:pt x="5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3077;p80">
              <a:extLst>
                <a:ext uri="{FF2B5EF4-FFF2-40B4-BE49-F238E27FC236}">
                  <a16:creationId xmlns:a16="http://schemas.microsoft.com/office/drawing/2014/main" id="{75E1AE25-8218-76D6-7C2D-91E96964B9BE}"/>
                </a:ext>
              </a:extLst>
            </p:cNvPr>
            <p:cNvSpPr/>
            <p:nvPr/>
          </p:nvSpPr>
          <p:spPr>
            <a:xfrm>
              <a:off x="7307616" y="1594462"/>
              <a:ext cx="22651" cy="12514"/>
            </a:xfrm>
            <a:custGeom>
              <a:avLst/>
              <a:gdLst/>
              <a:ahLst/>
              <a:cxnLst/>
              <a:rect l="l" t="t" r="r" b="b"/>
              <a:pathLst>
                <a:path w="715" h="395" extrusionOk="0">
                  <a:moveTo>
                    <a:pt x="181" y="1"/>
                  </a:moveTo>
                  <a:cubicBezTo>
                    <a:pt x="104" y="1"/>
                    <a:pt x="23" y="57"/>
                    <a:pt x="12" y="133"/>
                  </a:cubicBezTo>
                  <a:cubicBezTo>
                    <a:pt x="0" y="228"/>
                    <a:pt x="60" y="312"/>
                    <a:pt x="143" y="335"/>
                  </a:cubicBezTo>
                  <a:lnTo>
                    <a:pt x="500" y="395"/>
                  </a:lnTo>
                  <a:lnTo>
                    <a:pt x="536" y="395"/>
                  </a:lnTo>
                  <a:cubicBezTo>
                    <a:pt x="608" y="395"/>
                    <a:pt x="679" y="335"/>
                    <a:pt x="703" y="252"/>
                  </a:cubicBezTo>
                  <a:cubicBezTo>
                    <a:pt x="715" y="169"/>
                    <a:pt x="655" y="73"/>
                    <a:pt x="560" y="62"/>
                  </a:cubicBezTo>
                  <a:lnTo>
                    <a:pt x="203" y="2"/>
                  </a:lnTo>
                  <a:cubicBezTo>
                    <a:pt x="196" y="1"/>
                    <a:pt x="188" y="1"/>
                    <a:pt x="1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33" name="Egyenes összekötő nyíllal 32">
            <a:extLst>
              <a:ext uri="{FF2B5EF4-FFF2-40B4-BE49-F238E27FC236}">
                <a16:creationId xmlns:a16="http://schemas.microsoft.com/office/drawing/2014/main" id="{BB4FF705-0CD8-0ED9-732B-082863563146}"/>
              </a:ext>
            </a:extLst>
          </p:cNvPr>
          <p:cNvCxnSpPr/>
          <p:nvPr/>
        </p:nvCxnSpPr>
        <p:spPr>
          <a:xfrm>
            <a:off x="3580321" y="3493044"/>
            <a:ext cx="615950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gyenes összekötő nyíllal 33">
            <a:extLst>
              <a:ext uri="{FF2B5EF4-FFF2-40B4-BE49-F238E27FC236}">
                <a16:creationId xmlns:a16="http://schemas.microsoft.com/office/drawing/2014/main" id="{E6337709-2C5C-303B-AAC2-FB8B0E1BF62A}"/>
              </a:ext>
            </a:extLst>
          </p:cNvPr>
          <p:cNvCxnSpPr/>
          <p:nvPr/>
        </p:nvCxnSpPr>
        <p:spPr>
          <a:xfrm>
            <a:off x="4951921" y="3493044"/>
            <a:ext cx="615950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Google Shape;1897;p54">
            <a:extLst>
              <a:ext uri="{FF2B5EF4-FFF2-40B4-BE49-F238E27FC236}">
                <a16:creationId xmlns:a16="http://schemas.microsoft.com/office/drawing/2014/main" id="{FAB69D71-179A-8A99-69D0-CFE84F266FE8}"/>
              </a:ext>
            </a:extLst>
          </p:cNvPr>
          <p:cNvSpPr txBox="1">
            <a:spLocks/>
          </p:cNvSpPr>
          <p:nvPr/>
        </p:nvSpPr>
        <p:spPr>
          <a:xfrm>
            <a:off x="1422473" y="3882977"/>
            <a:ext cx="6299054" cy="10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ctr"/>
            <a:r>
              <a:rPr lang="hu-HU" sz="1600" dirty="0"/>
              <a:t>A módszertan a </a:t>
            </a:r>
            <a:r>
              <a:rPr lang="hu-HU" sz="1600" dirty="0">
                <a:solidFill>
                  <a:schemeClr val="accent2"/>
                </a:solidFill>
              </a:rPr>
              <a:t>passzív oktatási módszerből</a:t>
            </a:r>
            <a:r>
              <a:rPr lang="hu-HU" sz="1600" dirty="0"/>
              <a:t> egy</a:t>
            </a:r>
          </a:p>
          <a:p>
            <a:pPr marL="0" indent="0" algn="ctr"/>
            <a:r>
              <a:rPr lang="hu-HU" sz="1600" b="1" dirty="0">
                <a:solidFill>
                  <a:schemeClr val="accent2"/>
                </a:solidFill>
              </a:rPr>
              <a:t>aktív módszerrel</a:t>
            </a:r>
            <a:r>
              <a:rPr lang="hu-HU" sz="1600" dirty="0"/>
              <a:t> ismerteti meg a diákokat is és ezzel is ösztönözzük a tanulót a tanórai munkában való részvételre. </a:t>
            </a:r>
          </a:p>
        </p:txBody>
      </p:sp>
      <p:sp>
        <p:nvSpPr>
          <p:cNvPr id="36" name="Google Shape;1897;p54">
            <a:extLst>
              <a:ext uri="{FF2B5EF4-FFF2-40B4-BE49-F238E27FC236}">
                <a16:creationId xmlns:a16="http://schemas.microsoft.com/office/drawing/2014/main" id="{DBD391DE-1DA4-49FD-EF40-68841B1CDAB0}"/>
              </a:ext>
            </a:extLst>
          </p:cNvPr>
          <p:cNvSpPr txBox="1">
            <a:spLocks/>
          </p:cNvSpPr>
          <p:nvPr/>
        </p:nvSpPr>
        <p:spPr>
          <a:xfrm>
            <a:off x="1688305" y="1316918"/>
            <a:ext cx="5767388" cy="3698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ctr"/>
            <a:r>
              <a:rPr lang="hu-HU" sz="1600" i="1" dirty="0">
                <a:solidFill>
                  <a:srgbClr val="FF0000"/>
                </a:solidFill>
              </a:rPr>
              <a:t>Kitérő: </a:t>
            </a:r>
            <a:r>
              <a:rPr lang="hu-HU" sz="1600" i="1" dirty="0"/>
              <a:t>fordított osztályterem, </a:t>
            </a:r>
            <a:r>
              <a:rPr lang="hu-HU" sz="1600" i="1" dirty="0" err="1"/>
              <a:t>konnektivizmus</a:t>
            </a:r>
            <a:endParaRPr lang="hu-HU" sz="1600" i="1" dirty="0"/>
          </a:p>
        </p:txBody>
      </p:sp>
    </p:spTree>
    <p:extLst>
      <p:ext uri="{BB962C8B-B14F-4D97-AF65-F5344CB8AC3E}">
        <p14:creationId xmlns:p14="http://schemas.microsoft.com/office/powerpoint/2010/main" val="337289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3">
          <a:extLst>
            <a:ext uri="{FF2B5EF4-FFF2-40B4-BE49-F238E27FC236}">
              <a16:creationId xmlns:a16="http://schemas.microsoft.com/office/drawing/2014/main" id="{393787DF-A72C-9A94-0961-B686F9993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4" name="Google Shape;1914;p55">
            <a:extLst>
              <a:ext uri="{FF2B5EF4-FFF2-40B4-BE49-F238E27FC236}">
                <a16:creationId xmlns:a16="http://schemas.microsoft.com/office/drawing/2014/main" id="{85A95456-D0A6-A089-F38B-1235F169E28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5537" t="7152" r="23467" b="5838"/>
          <a:stretch/>
        </p:blipFill>
        <p:spPr>
          <a:xfrm>
            <a:off x="6542848" y="1154293"/>
            <a:ext cx="1671077" cy="1603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6" name="Google Shape;1916;p55">
            <a:extLst>
              <a:ext uri="{FF2B5EF4-FFF2-40B4-BE49-F238E27FC236}">
                <a16:creationId xmlns:a16="http://schemas.microsoft.com/office/drawing/2014/main" id="{9C7CDAC4-2FAD-1DEC-8EDE-087D099F141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05228" y="3014029"/>
            <a:ext cx="5630875" cy="13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dirty="0">
                <a:latin typeface="Montserrat Black" panose="00000A00000000000000" pitchFamily="2" charset="-18"/>
              </a:rPr>
              <a:t>Ha a modern </a:t>
            </a:r>
            <a:r>
              <a:rPr lang="hu-HU" sz="2000" dirty="0">
                <a:solidFill>
                  <a:schemeClr val="bg2"/>
                </a:solidFill>
                <a:latin typeface="Montserrat Black" panose="00000A00000000000000" pitchFamily="2" charset="-18"/>
              </a:rPr>
              <a:t>oktatásmódszertanokat</a:t>
            </a:r>
            <a:r>
              <a:rPr lang="hu-HU" sz="2000" dirty="0">
                <a:latin typeface="Montserrat Black" panose="00000A00000000000000" pitchFamily="2" charset="-18"/>
              </a:rPr>
              <a:t> csoportosítani szeretnénk, akkor a szakemberek </a:t>
            </a:r>
            <a:r>
              <a:rPr lang="hu-HU" sz="2000" dirty="0">
                <a:solidFill>
                  <a:schemeClr val="bg2"/>
                </a:solidFill>
                <a:latin typeface="Montserrat Black" panose="00000A00000000000000" pitchFamily="2" charset="-18"/>
              </a:rPr>
              <a:t>négy tanuláselméleti kategóriát különbözetnek meg</a:t>
            </a:r>
            <a:r>
              <a:rPr lang="hu-HU" sz="2000" dirty="0">
                <a:latin typeface="Montserrat Black" panose="00000A00000000000000" pitchFamily="2" charset="-18"/>
              </a:rPr>
              <a:t>.</a:t>
            </a:r>
            <a:endParaRPr sz="2000" dirty="0">
              <a:latin typeface="Montserrat Black" panose="00000A00000000000000" pitchFamily="2" charset="-18"/>
            </a:endParaRPr>
          </a:p>
        </p:txBody>
      </p:sp>
      <p:pic>
        <p:nvPicPr>
          <p:cNvPr id="1926" name="Google Shape;1926;p55">
            <a:extLst>
              <a:ext uri="{FF2B5EF4-FFF2-40B4-BE49-F238E27FC236}">
                <a16:creationId xmlns:a16="http://schemas.microsoft.com/office/drawing/2014/main" id="{3DFB66E3-15FD-6AA2-FCD6-0E41C32B223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4331" t="5721" r="23342" b="4591"/>
          <a:stretch/>
        </p:blipFill>
        <p:spPr>
          <a:xfrm rot="3189503">
            <a:off x="6606894" y="2504959"/>
            <a:ext cx="1857375" cy="2504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7" name="Google Shape;1927;p55">
            <a:extLst>
              <a:ext uri="{FF2B5EF4-FFF2-40B4-BE49-F238E27FC236}">
                <a16:creationId xmlns:a16="http://schemas.microsoft.com/office/drawing/2014/main" id="{FCF346C3-4DDB-43F7-CC79-E2998331F87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5236" r="10474"/>
          <a:stretch/>
        </p:blipFill>
        <p:spPr>
          <a:xfrm rot="-8866461">
            <a:off x="6674270" y="2607534"/>
            <a:ext cx="1535572" cy="1375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8" name="Google Shape;1928;p55">
            <a:extLst>
              <a:ext uri="{FF2B5EF4-FFF2-40B4-BE49-F238E27FC236}">
                <a16:creationId xmlns:a16="http://schemas.microsoft.com/office/drawing/2014/main" id="{F0D841B1-39FC-28A6-B24A-7B77D9C3CC8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22009" r="18455"/>
          <a:stretch/>
        </p:blipFill>
        <p:spPr>
          <a:xfrm rot="1203246">
            <a:off x="7632494" y="1564142"/>
            <a:ext cx="1115441" cy="1053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9" name="Google Shape;1929;p55">
            <a:extLst>
              <a:ext uri="{FF2B5EF4-FFF2-40B4-BE49-F238E27FC236}">
                <a16:creationId xmlns:a16="http://schemas.microsoft.com/office/drawing/2014/main" id="{A6DEFCD7-8F0A-740D-E278-235A6073119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l="18647" t="7960" r="8852" b="8336"/>
          <a:stretch/>
        </p:blipFill>
        <p:spPr>
          <a:xfrm rot="20472457">
            <a:off x="5551337" y="1874538"/>
            <a:ext cx="1891408" cy="122832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324;p39">
            <a:extLst>
              <a:ext uri="{FF2B5EF4-FFF2-40B4-BE49-F238E27FC236}">
                <a16:creationId xmlns:a16="http://schemas.microsoft.com/office/drawing/2014/main" id="{85712F83-741A-C43E-63B6-4F4B44B17C3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2318" y="367411"/>
            <a:ext cx="837936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/>
              <a:t>Az MI etikai alapjainak és pedagógiai érintkezési pontjainak áttekintése – </a:t>
            </a:r>
            <a:r>
              <a:rPr lang="hu-HU" sz="2400" dirty="0" err="1"/>
              <a:t>konnektivizmus</a:t>
            </a:r>
            <a:endParaRPr sz="2400" dirty="0"/>
          </a:p>
        </p:txBody>
      </p:sp>
      <p:sp>
        <p:nvSpPr>
          <p:cNvPr id="5" name="Google Shape;1916;p55">
            <a:extLst>
              <a:ext uri="{FF2B5EF4-FFF2-40B4-BE49-F238E27FC236}">
                <a16:creationId xmlns:a16="http://schemas.microsoft.com/office/drawing/2014/main" id="{C0CE7FBB-39BC-E6B1-88D7-23ECAE3122A9}"/>
              </a:ext>
            </a:extLst>
          </p:cNvPr>
          <p:cNvSpPr txBox="1">
            <a:spLocks/>
          </p:cNvSpPr>
          <p:nvPr/>
        </p:nvSpPr>
        <p:spPr>
          <a:xfrm>
            <a:off x="208381" y="1980505"/>
            <a:ext cx="5195525" cy="565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naheim"/>
              <a:buChar char="◆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ctr">
              <a:buFont typeface="Anaheim"/>
              <a:buNone/>
            </a:pPr>
            <a:r>
              <a:rPr lang="hu-HU" sz="2000" i="1" dirty="0"/>
              <a:t>Kitérő: a </a:t>
            </a:r>
            <a:r>
              <a:rPr lang="hu-HU" sz="2000" i="1" dirty="0" err="1">
                <a:solidFill>
                  <a:schemeClr val="accent2"/>
                </a:solidFill>
              </a:rPr>
              <a:t>konnektivizmus</a:t>
            </a:r>
            <a:r>
              <a:rPr lang="hu-HU" sz="2000" i="1" dirty="0"/>
              <a:t> fogalma</a:t>
            </a:r>
          </a:p>
        </p:txBody>
      </p:sp>
    </p:spTree>
    <p:extLst>
      <p:ext uri="{BB962C8B-B14F-4D97-AF65-F5344CB8AC3E}">
        <p14:creationId xmlns:p14="http://schemas.microsoft.com/office/powerpoint/2010/main" val="420901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7" name="Google Shape;1977;p57"/>
          <p:cNvSpPr txBox="1">
            <a:spLocks noGrp="1"/>
          </p:cNvSpPr>
          <p:nvPr>
            <p:ph type="title"/>
          </p:nvPr>
        </p:nvSpPr>
        <p:spPr>
          <a:xfrm>
            <a:off x="294048" y="144865"/>
            <a:ext cx="855590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/>
              <a:t>Az MI etikai alapjainak és pedagógiai érintkezési pontjainak áttekintése – tanulási módok jellemzői</a:t>
            </a:r>
            <a:endParaRPr sz="2800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BE6A0123-BFA7-DFD6-0801-2FC8BBB794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323" y="1646328"/>
            <a:ext cx="6781354" cy="32751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3">
          <a:extLst>
            <a:ext uri="{FF2B5EF4-FFF2-40B4-BE49-F238E27FC236}">
              <a16:creationId xmlns:a16="http://schemas.microsoft.com/office/drawing/2014/main" id="{F0E24B6E-1C2F-4E56-0FCA-44D1AFD56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5D542712-4CC9-A76E-CD4A-6BE6F9E68D8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l="22696" r="20890"/>
          <a:stretch/>
        </p:blipFill>
        <p:spPr>
          <a:xfrm>
            <a:off x="3823810" y="-60632"/>
            <a:ext cx="5435600" cy="5204132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844" name="Google Shape;1844;p52">
            <a:extLst>
              <a:ext uri="{FF2B5EF4-FFF2-40B4-BE49-F238E27FC236}">
                <a16:creationId xmlns:a16="http://schemas.microsoft.com/office/drawing/2014/main" id="{6618B85D-068B-CEDB-C039-E728FC37442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-189196" y="3289166"/>
            <a:ext cx="5435600" cy="30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 algn="ctr"/>
            <a:r>
              <a:rPr lang="hu-HU" b="1" dirty="0">
                <a:solidFill>
                  <a:schemeClr val="accent2"/>
                </a:solidFill>
              </a:rPr>
              <a:t>A tanári szerep elsősorban a mentorálás, segítés.</a:t>
            </a:r>
            <a:r>
              <a:rPr lang="hu-HU" dirty="0"/>
              <a:t> Fontos, hogy konstruktív, alkotó közeget teremtsen, ahol a résztvevők azzal foglalkozhatnak, ami a legjobban érdekli őket, ahol a hasonló érdeklődésű személyek egymásra találhatnak, </a:t>
            </a:r>
            <a:r>
              <a:rPr lang="hu-HU" dirty="0" err="1"/>
              <a:t>ötletelhetnek</a:t>
            </a:r>
            <a:r>
              <a:rPr lang="hu-HU" dirty="0"/>
              <a:t>, alkothatnak projektszerű együttműködésben.</a:t>
            </a:r>
            <a:endParaRPr dirty="0"/>
          </a:p>
        </p:txBody>
      </p:sp>
      <p:sp>
        <p:nvSpPr>
          <p:cNvPr id="1846" name="Google Shape;1846;p52">
            <a:extLst>
              <a:ext uri="{FF2B5EF4-FFF2-40B4-BE49-F238E27FC236}">
                <a16:creationId xmlns:a16="http://schemas.microsoft.com/office/drawing/2014/main" id="{17E9308E-AFF1-BD5F-0CF6-DA1169BA0DF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94048" y="2269950"/>
            <a:ext cx="4443052" cy="30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 algn="ctr"/>
            <a:r>
              <a:rPr lang="hu-HU" dirty="0"/>
              <a:t>Megtervezi a tanulási folyamatot és biztosítja azt a kreatív környezetet, melyben a résztvevők közösen foglalkoznak a számukra legizgalmasabb témákkal. </a:t>
            </a:r>
          </a:p>
        </p:txBody>
      </p:sp>
      <p:sp>
        <p:nvSpPr>
          <p:cNvPr id="5" name="Google Shape;1977;p57">
            <a:extLst>
              <a:ext uri="{FF2B5EF4-FFF2-40B4-BE49-F238E27FC236}">
                <a16:creationId xmlns:a16="http://schemas.microsoft.com/office/drawing/2014/main" id="{D85E78CE-586C-FC3D-C75D-08D8E0221D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4048" y="144865"/>
            <a:ext cx="855590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/>
              <a:t>Az MI etikai alapjainak és pedagógiai érintkezési pontjainak áttekintése – tanulási módok jellemzői</a:t>
            </a:r>
            <a:endParaRPr sz="2800" dirty="0"/>
          </a:p>
        </p:txBody>
      </p:sp>
      <p:sp>
        <p:nvSpPr>
          <p:cNvPr id="11" name="Google Shape;1846;p52">
            <a:extLst>
              <a:ext uri="{FF2B5EF4-FFF2-40B4-BE49-F238E27FC236}">
                <a16:creationId xmlns:a16="http://schemas.microsoft.com/office/drawing/2014/main" id="{5BF06419-9099-47D0-C534-273E7E0C97C4}"/>
              </a:ext>
            </a:extLst>
          </p:cNvPr>
          <p:cNvSpPr txBox="1">
            <a:spLocks/>
          </p:cNvSpPr>
          <p:nvPr/>
        </p:nvSpPr>
        <p:spPr>
          <a:xfrm>
            <a:off x="0" y="1658764"/>
            <a:ext cx="5320297" cy="689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◆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hu-HU" sz="1600" b="1" dirty="0">
                <a:solidFill>
                  <a:schemeClr val="bg2"/>
                </a:solidFill>
              </a:rPr>
              <a:t>A TANÁR SZEREPE A KONNEKTIVISTA FELFOGÁS SZERINT</a:t>
            </a:r>
            <a:endParaRPr lang="hu-HU" sz="16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47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4" name="Google Shape;1994;p58"/>
          <p:cNvPicPr preferRelativeResize="0"/>
          <p:nvPr/>
        </p:nvPicPr>
        <p:blipFill rotWithShape="1">
          <a:blip r:embed="rId3">
            <a:alphaModFix/>
          </a:blip>
          <a:srcRect l="24331" t="5721" r="23342" b="4591"/>
          <a:stretch/>
        </p:blipFill>
        <p:spPr>
          <a:xfrm rot="2268295">
            <a:off x="7803465" y="343578"/>
            <a:ext cx="1573807" cy="1517310"/>
          </a:xfrm>
          <a:prstGeom prst="rect">
            <a:avLst/>
          </a:prstGeom>
          <a:noFill/>
          <a:ln>
            <a:noFill/>
          </a:ln>
        </p:spPr>
      </p:pic>
      <p:sp>
        <p:nvSpPr>
          <p:cNvPr id="2001" name="Google Shape;2001;p58"/>
          <p:cNvSpPr txBox="1"/>
          <p:nvPr/>
        </p:nvSpPr>
        <p:spPr>
          <a:xfrm>
            <a:off x="1843552" y="1866744"/>
            <a:ext cx="5456893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b="1" dirty="0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Az MI használatának jelenlegi gyakorlata mégsem felel meg a </a:t>
            </a:r>
            <a:r>
              <a:rPr lang="hu-HU" b="1" dirty="0" err="1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konnektivista</a:t>
            </a:r>
            <a:r>
              <a:rPr lang="hu-HU" b="1" dirty="0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 tanulási mód kritériumainak. </a:t>
            </a:r>
            <a:endParaRPr b="1" dirty="0">
              <a:solidFill>
                <a:srgbClr val="C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03" name="Google Shape;2003;p58"/>
          <p:cNvSpPr txBox="1"/>
          <p:nvPr/>
        </p:nvSpPr>
        <p:spPr>
          <a:xfrm>
            <a:off x="250884" y="3103584"/>
            <a:ext cx="4725375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Az ismertetett empirikus tapasztalatok alapján az oktató </a:t>
            </a:r>
            <a:r>
              <a:rPr lang="hu-HU" b="1" dirty="0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nem látja el a mentori feladatot</a:t>
            </a:r>
            <a:r>
              <a:rPr lang="hu-H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hiszen</a:t>
            </a:r>
          </a:p>
        </p:txBody>
      </p:sp>
      <p:pic>
        <p:nvPicPr>
          <p:cNvPr id="2018" name="Google Shape;2018;p58"/>
          <p:cNvPicPr preferRelativeResize="0"/>
          <p:nvPr/>
        </p:nvPicPr>
        <p:blipFill rotWithShape="1">
          <a:blip r:embed="rId4">
            <a:alphaModFix/>
          </a:blip>
          <a:srcRect l="18647" t="7960" r="8852" b="8336"/>
          <a:stretch/>
        </p:blipFill>
        <p:spPr>
          <a:xfrm rot="19422557">
            <a:off x="8390021" y="1496267"/>
            <a:ext cx="1175233" cy="76322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977;p57">
            <a:extLst>
              <a:ext uri="{FF2B5EF4-FFF2-40B4-BE49-F238E27FC236}">
                <a16:creationId xmlns:a16="http://schemas.microsoft.com/office/drawing/2014/main" id="{6A4008CE-F27B-951F-2C3B-D9628798760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67376" y="144865"/>
            <a:ext cx="9288378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/>
              <a:t>Konklúzió</a:t>
            </a:r>
            <a:endParaRPr sz="2800" dirty="0"/>
          </a:p>
        </p:txBody>
      </p:sp>
      <p:sp>
        <p:nvSpPr>
          <p:cNvPr id="1999" name="Google Shape;1999;p58"/>
          <p:cNvSpPr txBox="1"/>
          <p:nvPr/>
        </p:nvSpPr>
        <p:spPr>
          <a:xfrm>
            <a:off x="1224256" y="1293956"/>
            <a:ext cx="6764711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Megállapítható, hogy az MI </a:t>
            </a:r>
            <a:r>
              <a:rPr lang="hu-HU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teljes</a:t>
            </a:r>
            <a:r>
              <a:rPr lang="hu-H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hu-HU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mértékben támogatja a </a:t>
            </a:r>
            <a:r>
              <a:rPr lang="hu-HU" b="1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konnektivista</a:t>
            </a:r>
            <a:r>
              <a:rPr lang="hu-HU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tanulási módot</a:t>
            </a:r>
            <a:r>
              <a:rPr lang="hu-H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és </a:t>
            </a:r>
            <a:r>
              <a:rPr lang="hu-HU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illeszkedik a mentor típusú tanári szerephez</a:t>
            </a:r>
            <a:r>
              <a:rPr lang="hu-H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</p:txBody>
      </p:sp>
      <p:cxnSp>
        <p:nvCxnSpPr>
          <p:cNvPr id="10" name="Egyenes összekötő nyíllal 9">
            <a:extLst>
              <a:ext uri="{FF2B5EF4-FFF2-40B4-BE49-F238E27FC236}">
                <a16:creationId xmlns:a16="http://schemas.microsoft.com/office/drawing/2014/main" id="{421B72AC-60EF-AC5B-F366-D9A58FE69E73}"/>
              </a:ext>
            </a:extLst>
          </p:cNvPr>
          <p:cNvCxnSpPr/>
          <p:nvPr/>
        </p:nvCxnSpPr>
        <p:spPr>
          <a:xfrm flipH="1">
            <a:off x="3247826" y="2439532"/>
            <a:ext cx="1216241" cy="540665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nyíllal 10">
            <a:extLst>
              <a:ext uri="{FF2B5EF4-FFF2-40B4-BE49-F238E27FC236}">
                <a16:creationId xmlns:a16="http://schemas.microsoft.com/office/drawing/2014/main" id="{3F64F358-2417-F58B-0661-A68E763D3077}"/>
              </a:ext>
            </a:extLst>
          </p:cNvPr>
          <p:cNvCxnSpPr>
            <a:cxnSpLocks/>
          </p:cNvCxnSpPr>
          <p:nvPr/>
        </p:nvCxnSpPr>
        <p:spPr>
          <a:xfrm>
            <a:off x="4872441" y="2439532"/>
            <a:ext cx="1211862" cy="613741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Google Shape;2003;p58">
            <a:extLst>
              <a:ext uri="{FF2B5EF4-FFF2-40B4-BE49-F238E27FC236}">
                <a16:creationId xmlns:a16="http://schemas.microsoft.com/office/drawing/2014/main" id="{323EB57F-B2FD-67F6-4884-EDDCD6070DF7}"/>
              </a:ext>
            </a:extLst>
          </p:cNvPr>
          <p:cNvSpPr txBox="1"/>
          <p:nvPr/>
        </p:nvSpPr>
        <p:spPr>
          <a:xfrm>
            <a:off x="5199280" y="3546438"/>
            <a:ext cx="3786337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 </a:t>
            </a:r>
            <a:r>
              <a:rPr lang="en-US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fentieken</a:t>
            </a:r>
            <a:r>
              <a:rPr lang="en-US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túl</a:t>
            </a:r>
            <a:r>
              <a:rPr lang="en-US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az</a:t>
            </a:r>
            <a:r>
              <a:rPr lang="en-US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ismertetett</a:t>
            </a:r>
            <a:r>
              <a:rPr lang="en-US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MI </a:t>
            </a:r>
            <a:r>
              <a:rPr lang="en-US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használat</a:t>
            </a:r>
            <a:r>
              <a:rPr lang="en-US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nem</a:t>
            </a:r>
            <a:r>
              <a:rPr lang="en-US" b="1" dirty="0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etikus</a:t>
            </a:r>
            <a:r>
              <a:rPr lang="en-US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hiszen</a:t>
            </a:r>
            <a:r>
              <a:rPr lang="en-US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a </a:t>
            </a:r>
            <a:r>
              <a:rPr lang="en-US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tanulási</a:t>
            </a:r>
            <a:r>
              <a:rPr lang="en-US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folyamat</a:t>
            </a:r>
            <a:r>
              <a:rPr lang="en-US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kulcs</a:t>
            </a:r>
            <a:r>
              <a:rPr lang="en-US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kritériuma</a:t>
            </a:r>
            <a:r>
              <a:rPr lang="en-US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a </a:t>
            </a:r>
            <a:r>
              <a:rPr lang="en-US" dirty="0" err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transzparencia</a:t>
            </a:r>
            <a:r>
              <a:rPr lang="en-US" dirty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dirty="0" err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nem</a:t>
            </a:r>
            <a:r>
              <a:rPr lang="en-US" dirty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dirty="0" err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teljesül</a:t>
            </a:r>
            <a:r>
              <a:rPr lang="en-US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hiszen</a:t>
            </a:r>
            <a:r>
              <a:rPr lang="en-US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a </a:t>
            </a:r>
            <a:r>
              <a:rPr lang="en-US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legtöbb</a:t>
            </a:r>
            <a:r>
              <a:rPr lang="en-US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esetben</a:t>
            </a:r>
            <a:r>
              <a:rPr lang="en-US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az</a:t>
            </a:r>
            <a:r>
              <a:rPr lang="en-US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MI </a:t>
            </a:r>
            <a:r>
              <a:rPr lang="en-US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alkalmazásának</a:t>
            </a:r>
            <a:r>
              <a:rPr lang="en-US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ténye</a:t>
            </a:r>
            <a:r>
              <a:rPr lang="en-US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rejtve</a:t>
            </a:r>
            <a:r>
              <a:rPr lang="en-US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marad</a:t>
            </a:r>
            <a:r>
              <a:rPr lang="en-US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az</a:t>
            </a:r>
            <a:r>
              <a:rPr lang="en-US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oktató</a:t>
            </a:r>
            <a:r>
              <a:rPr lang="en-US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elől</a:t>
            </a:r>
            <a:r>
              <a:rPr lang="en-US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</p:txBody>
      </p:sp>
      <p:sp>
        <p:nvSpPr>
          <p:cNvPr id="16" name="Google Shape;1846;p52">
            <a:extLst>
              <a:ext uri="{FF2B5EF4-FFF2-40B4-BE49-F238E27FC236}">
                <a16:creationId xmlns:a16="http://schemas.microsoft.com/office/drawing/2014/main" id="{82183041-139C-12BC-2CBA-4832FB9C7D6D}"/>
              </a:ext>
            </a:extLst>
          </p:cNvPr>
          <p:cNvSpPr txBox="1">
            <a:spLocks/>
          </p:cNvSpPr>
          <p:nvPr/>
        </p:nvSpPr>
        <p:spPr>
          <a:xfrm>
            <a:off x="392045" y="3659447"/>
            <a:ext cx="4443052" cy="3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◆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285750" indent="-285750" algn="ctr">
              <a:spcAft>
                <a:spcPts val="1200"/>
              </a:spcAft>
            </a:pPr>
            <a:r>
              <a:rPr lang="hu-HU" dirty="0"/>
              <a:t>a tanuló által létrehozott tartalom létrejöttének folyamatát </a:t>
            </a:r>
            <a:r>
              <a:rPr lang="hu-HU" dirty="0">
                <a:solidFill>
                  <a:schemeClr val="accent2"/>
                </a:solidFill>
              </a:rPr>
              <a:t>nem felügyeli</a:t>
            </a:r>
            <a:r>
              <a:rPr lang="hu-HU" dirty="0"/>
              <a:t>,</a:t>
            </a:r>
          </a:p>
          <a:p>
            <a:pPr marL="285750" indent="-285750" algn="ctr">
              <a:spcAft>
                <a:spcPts val="1200"/>
              </a:spcAft>
            </a:pPr>
            <a:r>
              <a:rPr lang="hu-HU" dirty="0"/>
              <a:t>a tanulási produktum pedig </a:t>
            </a:r>
            <a:r>
              <a:rPr lang="hu-HU" dirty="0">
                <a:solidFill>
                  <a:schemeClr val="accent2"/>
                </a:solidFill>
              </a:rPr>
              <a:t>nem feltétlenül azonos a tanulási eredménnyel</a:t>
            </a:r>
            <a:r>
              <a:rPr lang="hu-HU" dirty="0"/>
              <a:t>. </a:t>
            </a:r>
          </a:p>
        </p:txBody>
      </p:sp>
      <p:pic>
        <p:nvPicPr>
          <p:cNvPr id="18" name="Google Shape;1994;p58">
            <a:extLst>
              <a:ext uri="{FF2B5EF4-FFF2-40B4-BE49-F238E27FC236}">
                <a16:creationId xmlns:a16="http://schemas.microsoft.com/office/drawing/2014/main" id="{8B4B6C13-C9FE-88FF-BF7F-4E8184DDDFD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4331" t="5721" r="23342" b="4591"/>
          <a:stretch/>
        </p:blipFill>
        <p:spPr>
          <a:xfrm rot="2268295">
            <a:off x="-590011" y="1281261"/>
            <a:ext cx="1873344" cy="151731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2001;p58">
            <a:extLst>
              <a:ext uri="{FF2B5EF4-FFF2-40B4-BE49-F238E27FC236}">
                <a16:creationId xmlns:a16="http://schemas.microsoft.com/office/drawing/2014/main" id="{07962225-E947-4EAA-B865-52979BD73419}"/>
              </a:ext>
            </a:extLst>
          </p:cNvPr>
          <p:cNvSpPr txBox="1"/>
          <p:nvPr/>
        </p:nvSpPr>
        <p:spPr>
          <a:xfrm>
            <a:off x="6457410" y="2631942"/>
            <a:ext cx="1552466" cy="349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b="1" dirty="0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ÚJ!</a:t>
            </a:r>
            <a:endParaRPr b="1" dirty="0">
              <a:solidFill>
                <a:srgbClr val="C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1" grpId="0"/>
      <p:bldP spid="2003" grpId="0"/>
      <p:bldP spid="14" grpId="0"/>
      <p:bldP spid="16" grpId="0"/>
      <p:bldP spid="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4" name="Google Shape;1994;p58"/>
          <p:cNvPicPr preferRelativeResize="0"/>
          <p:nvPr/>
        </p:nvPicPr>
        <p:blipFill rotWithShape="1">
          <a:blip r:embed="rId3">
            <a:alphaModFix/>
          </a:blip>
          <a:srcRect l="24331" t="5721" r="23342" b="4591"/>
          <a:stretch/>
        </p:blipFill>
        <p:spPr>
          <a:xfrm rot="2268295">
            <a:off x="7803465" y="343578"/>
            <a:ext cx="1573807" cy="1517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8" name="Google Shape;2018;p58"/>
          <p:cNvPicPr preferRelativeResize="0"/>
          <p:nvPr/>
        </p:nvPicPr>
        <p:blipFill rotWithShape="1">
          <a:blip r:embed="rId4">
            <a:alphaModFix/>
          </a:blip>
          <a:srcRect l="18647" t="7960" r="8852" b="8336"/>
          <a:stretch/>
        </p:blipFill>
        <p:spPr>
          <a:xfrm rot="19422557">
            <a:off x="8390021" y="1496267"/>
            <a:ext cx="1175233" cy="76322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977;p57">
            <a:extLst>
              <a:ext uri="{FF2B5EF4-FFF2-40B4-BE49-F238E27FC236}">
                <a16:creationId xmlns:a16="http://schemas.microsoft.com/office/drawing/2014/main" id="{6A4008CE-F27B-951F-2C3B-D9628798760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67376" y="144864"/>
            <a:ext cx="9288378" cy="327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br>
              <a:rPr lang="hu-HU" sz="2800" dirty="0"/>
            </a:br>
            <a:br>
              <a:rPr lang="hu-HU" sz="2800" dirty="0"/>
            </a:br>
            <a:br>
              <a:rPr lang="hu-HU" sz="2800" dirty="0"/>
            </a:br>
            <a:br>
              <a:rPr lang="hu-HU" sz="2800" dirty="0"/>
            </a:br>
            <a:r>
              <a:rPr lang="hu-HU" sz="2800" dirty="0"/>
              <a:t>MEGOLDÁS?</a:t>
            </a:r>
            <a:endParaRPr sz="2800" dirty="0"/>
          </a:p>
        </p:txBody>
      </p:sp>
      <p:pic>
        <p:nvPicPr>
          <p:cNvPr id="18" name="Google Shape;1994;p58">
            <a:extLst>
              <a:ext uri="{FF2B5EF4-FFF2-40B4-BE49-F238E27FC236}">
                <a16:creationId xmlns:a16="http://schemas.microsoft.com/office/drawing/2014/main" id="{8B4B6C13-C9FE-88FF-BF7F-4E8184DDDFD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4331" t="5721" r="23342" b="4591"/>
          <a:stretch/>
        </p:blipFill>
        <p:spPr>
          <a:xfrm rot="2268295">
            <a:off x="-590011" y="1281261"/>
            <a:ext cx="1873344" cy="15173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2349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ata Privacy - 5 Best Practices Everyone Should Be Following">
            <a:extLst>
              <a:ext uri="{FF2B5EF4-FFF2-40B4-BE49-F238E27FC236}">
                <a16:creationId xmlns:a16="http://schemas.microsoft.com/office/drawing/2014/main" id="{4FA5835B-5F5F-416D-95B4-6ED2D90970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00" r="211"/>
          <a:stretch/>
        </p:blipFill>
        <p:spPr bwMode="auto">
          <a:xfrm>
            <a:off x="4067083" y="446463"/>
            <a:ext cx="5832909" cy="5143500"/>
          </a:xfrm>
          <a:prstGeom prst="ellipse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" name="Google Shape;1638;p48"/>
          <p:cNvPicPr preferRelativeResize="0"/>
          <p:nvPr/>
        </p:nvPicPr>
        <p:blipFill rotWithShape="1">
          <a:blip r:embed="rId4">
            <a:alphaModFix/>
          </a:blip>
          <a:srcRect l="25537" t="7152" r="23467" b="5838"/>
          <a:stretch/>
        </p:blipFill>
        <p:spPr>
          <a:xfrm>
            <a:off x="3833344" y="446537"/>
            <a:ext cx="1920000" cy="1842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1" name="Google Shape;1651;p48"/>
          <p:cNvPicPr preferRelativeResize="0"/>
          <p:nvPr/>
        </p:nvPicPr>
        <p:blipFill rotWithShape="1">
          <a:blip r:embed="rId5">
            <a:alphaModFix/>
          </a:blip>
          <a:srcRect l="22009" r="18455"/>
          <a:stretch/>
        </p:blipFill>
        <p:spPr>
          <a:xfrm rot="1203247">
            <a:off x="7730654" y="483170"/>
            <a:ext cx="903665" cy="853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2" name="Google Shape;1652;p48"/>
          <p:cNvPicPr preferRelativeResize="0"/>
          <p:nvPr/>
        </p:nvPicPr>
        <p:blipFill rotWithShape="1">
          <a:blip r:embed="rId6">
            <a:alphaModFix/>
          </a:blip>
          <a:srcRect l="18647" t="7960" r="8852" b="8336"/>
          <a:stretch/>
        </p:blipFill>
        <p:spPr>
          <a:xfrm rot="-1406513">
            <a:off x="4170397" y="3556069"/>
            <a:ext cx="1175233" cy="76322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977;p57">
            <a:extLst>
              <a:ext uri="{FF2B5EF4-FFF2-40B4-BE49-F238E27FC236}">
                <a16:creationId xmlns:a16="http://schemas.microsoft.com/office/drawing/2014/main" id="{7F7446E4-ACFB-7D61-5713-5049DED9D2D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44865"/>
            <a:ext cx="922100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/>
              <a:t>Hogyan támogathatja az MI tanulási folyamatot?</a:t>
            </a:r>
            <a:endParaRPr sz="2800" dirty="0"/>
          </a:p>
        </p:txBody>
      </p:sp>
      <p:sp>
        <p:nvSpPr>
          <p:cNvPr id="7" name="Google Shape;1640;p48">
            <a:extLst>
              <a:ext uri="{FF2B5EF4-FFF2-40B4-BE49-F238E27FC236}">
                <a16:creationId xmlns:a16="http://schemas.microsoft.com/office/drawing/2014/main" id="{D42F1B1C-5F62-BDE4-F470-B5D485D9A0AA}"/>
              </a:ext>
            </a:extLst>
          </p:cNvPr>
          <p:cNvSpPr txBox="1">
            <a:spLocks/>
          </p:cNvSpPr>
          <p:nvPr/>
        </p:nvSpPr>
        <p:spPr>
          <a:xfrm>
            <a:off x="347598" y="1192326"/>
            <a:ext cx="8448804" cy="392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hu-HU" altLang="hu-HU" sz="2000" dirty="0"/>
              <a:t>Hogyan lehet a feladatot MI-kompatibilissé tenni?</a:t>
            </a:r>
          </a:p>
          <a:p>
            <a:pPr marL="0" indent="0"/>
            <a:endParaRPr lang="hu-HU" altLang="hu-HU" sz="2000" dirty="0"/>
          </a:p>
          <a:p>
            <a:pPr indent="-457200">
              <a:buAutoNum type="arabicParenR"/>
            </a:pPr>
            <a:r>
              <a:rPr lang="hu-HU" altLang="hu-HU" sz="2000" dirty="0"/>
              <a:t>Ismeret-alapú megközelítés HELYETT legyen probléma-alapú a feladat.</a:t>
            </a:r>
          </a:p>
          <a:p>
            <a:pPr indent="-457200">
              <a:buAutoNum type="arabicParenR"/>
            </a:pPr>
            <a:r>
              <a:rPr lang="hu-HU" altLang="hu-HU" sz="2000" dirty="0"/>
              <a:t>Tegyük lehetővé az MI használatát.</a:t>
            </a:r>
          </a:p>
          <a:p>
            <a:pPr indent="-457200">
              <a:buAutoNum type="arabicParenR"/>
            </a:pPr>
            <a:r>
              <a:rPr lang="hu-HU" altLang="hu-HU" sz="2000" dirty="0"/>
              <a:t>A feladat lehetőleg legyen testre szabott és a tanuló személyiségéhez vagy élethelyzetéhez köthető (pl. „</a:t>
            </a:r>
            <a:r>
              <a:rPr lang="hu-HU" altLang="hu-HU" sz="2000" dirty="0" err="1"/>
              <a:t>Nemecsek</a:t>
            </a:r>
            <a:r>
              <a:rPr lang="hu-HU" altLang="hu-HU" sz="2000" dirty="0"/>
              <a:t> Ernő vagy Boka János személyisége áll-e hozzád közelebb?)</a:t>
            </a:r>
          </a:p>
          <a:p>
            <a:pPr indent="-457200">
              <a:buAutoNum type="arabicParenR"/>
            </a:pPr>
            <a:r>
              <a:rPr lang="hu-HU" altLang="hu-HU" sz="2000" dirty="0"/>
              <a:t>A számkérés legyen „</a:t>
            </a:r>
            <a:r>
              <a:rPr lang="hu-HU" altLang="hu-HU" sz="2000" dirty="0" err="1"/>
              <a:t>blended</a:t>
            </a:r>
            <a:r>
              <a:rPr lang="hu-HU" altLang="hu-HU" sz="2000" dirty="0"/>
              <a:t>” típusú, azaz az írásos mellett szóbeli is.  </a:t>
            </a:r>
          </a:p>
        </p:txBody>
      </p:sp>
    </p:spTree>
    <p:extLst>
      <p:ext uri="{BB962C8B-B14F-4D97-AF65-F5344CB8AC3E}">
        <p14:creationId xmlns:p14="http://schemas.microsoft.com/office/powerpoint/2010/main" val="4159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2">
          <a:extLst>
            <a:ext uri="{FF2B5EF4-FFF2-40B4-BE49-F238E27FC236}">
              <a16:creationId xmlns:a16="http://schemas.microsoft.com/office/drawing/2014/main" id="{2687CA37-BBB2-6236-3E81-66FA337C3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Google Shape;2155;p60">
            <a:extLst>
              <a:ext uri="{FF2B5EF4-FFF2-40B4-BE49-F238E27FC236}">
                <a16:creationId xmlns:a16="http://schemas.microsoft.com/office/drawing/2014/main" id="{06DAE7D0-D907-FB88-3B5D-20B3004118DE}"/>
              </a:ext>
            </a:extLst>
          </p:cNvPr>
          <p:cNvSpPr txBox="1">
            <a:spLocks noGrp="1"/>
          </p:cNvSpPr>
          <p:nvPr>
            <p:ph type="subTitle" idx="2"/>
          </p:nvPr>
        </p:nvSpPr>
        <p:spPr>
          <a:xfrm>
            <a:off x="1109849" y="1077366"/>
            <a:ext cx="5375435" cy="8292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hu-HU" altLang="hu-HU" sz="1600" dirty="0"/>
              <a:t>Az előbbiekben rögzített kiindulópontok teljesítéséhez </a:t>
            </a:r>
            <a:r>
              <a:rPr lang="hu-HU" altLang="hu-HU" sz="1600" dirty="0">
                <a:solidFill>
                  <a:srgbClr val="FF0000"/>
                </a:solidFill>
              </a:rPr>
              <a:t>szükséges-e az MI oktatási célú </a:t>
            </a:r>
            <a:r>
              <a:rPr lang="hu-HU" altLang="hu-HU" sz="1600" b="1" dirty="0">
                <a:solidFill>
                  <a:srgbClr val="FF0000"/>
                </a:solidFill>
              </a:rPr>
              <a:t>szabályozása</a:t>
            </a:r>
            <a:r>
              <a:rPr lang="hu-HU" altLang="hu-HU" sz="1600" dirty="0">
                <a:solidFill>
                  <a:srgbClr val="FF0000"/>
                </a:solidFill>
              </a:rPr>
              <a:t>?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56" name="Google Shape;2156;p60">
            <a:extLst>
              <a:ext uri="{FF2B5EF4-FFF2-40B4-BE49-F238E27FC236}">
                <a16:creationId xmlns:a16="http://schemas.microsoft.com/office/drawing/2014/main" id="{9ED9496F-C8A2-7BC8-DC98-1F0E81EBFE68}"/>
              </a:ext>
            </a:extLst>
          </p:cNvPr>
          <p:cNvSpPr txBox="1">
            <a:spLocks noGrp="1"/>
          </p:cNvSpPr>
          <p:nvPr>
            <p:ph type="subTitle" idx="3"/>
          </p:nvPr>
        </p:nvSpPr>
        <p:spPr>
          <a:xfrm>
            <a:off x="2344076" y="2045509"/>
            <a:ext cx="4455845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FontTx/>
              <a:buNone/>
              <a:defRPr/>
            </a:pPr>
            <a:r>
              <a:rPr lang="hu-HU" altLang="hu-HU" sz="1800" i="1" dirty="0"/>
              <a:t>Ha igen</a:t>
            </a:r>
            <a:r>
              <a:rPr lang="hu-HU" altLang="hu-HU" sz="1800" dirty="0"/>
              <a:t>, </a:t>
            </a:r>
            <a:r>
              <a:rPr lang="hu-HU" altLang="hu-HU" sz="1800" b="1" dirty="0"/>
              <a:t>milyen szinten és milyen tartalommal </a:t>
            </a:r>
            <a:r>
              <a:rPr lang="hu-HU" altLang="hu-HU" sz="1800" dirty="0"/>
              <a:t>érdemes a területet szabályozni?</a:t>
            </a:r>
          </a:p>
        </p:txBody>
      </p:sp>
      <p:sp>
        <p:nvSpPr>
          <p:cNvPr id="2157" name="Google Shape;2157;p60">
            <a:extLst>
              <a:ext uri="{FF2B5EF4-FFF2-40B4-BE49-F238E27FC236}">
                <a16:creationId xmlns:a16="http://schemas.microsoft.com/office/drawing/2014/main" id="{436D1187-8973-6FB8-9A6A-719E1B96A367}"/>
              </a:ext>
            </a:extLst>
          </p:cNvPr>
          <p:cNvSpPr txBox="1">
            <a:spLocks noGrp="1"/>
          </p:cNvSpPr>
          <p:nvPr>
            <p:ph type="subTitle" idx="4"/>
          </p:nvPr>
        </p:nvSpPr>
        <p:spPr>
          <a:xfrm>
            <a:off x="1522935" y="3222557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</a:pPr>
            <a:r>
              <a:rPr lang="hu-HU" sz="2000" b="1" dirty="0">
                <a:solidFill>
                  <a:schemeClr val="bg2"/>
                </a:solidFill>
              </a:rPr>
              <a:t>1) </a:t>
            </a:r>
            <a:r>
              <a:rPr lang="hu-HU" sz="2000" b="1" dirty="0"/>
              <a:t>Országos: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</a:pPr>
            <a:endParaRPr dirty="0"/>
          </a:p>
        </p:txBody>
      </p:sp>
      <p:sp>
        <p:nvSpPr>
          <p:cNvPr id="2158" name="Google Shape;2158;p60">
            <a:extLst>
              <a:ext uri="{FF2B5EF4-FFF2-40B4-BE49-F238E27FC236}">
                <a16:creationId xmlns:a16="http://schemas.microsoft.com/office/drawing/2014/main" id="{119525B2-E26D-3302-A36F-6AED32EEB742}"/>
              </a:ext>
            </a:extLst>
          </p:cNvPr>
          <p:cNvSpPr txBox="1">
            <a:spLocks noGrp="1"/>
          </p:cNvSpPr>
          <p:nvPr>
            <p:ph type="subTitle" idx="5"/>
          </p:nvPr>
        </p:nvSpPr>
        <p:spPr>
          <a:xfrm>
            <a:off x="6939415" y="1186674"/>
            <a:ext cx="101629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 dirty="0">
                <a:solidFill>
                  <a:schemeClr val="accent2"/>
                </a:solidFill>
              </a:rPr>
              <a:t>IGEN</a:t>
            </a:r>
            <a:endParaRPr sz="1800" b="1" dirty="0">
              <a:solidFill>
                <a:schemeClr val="accent2"/>
              </a:solidFill>
            </a:endParaRPr>
          </a:p>
        </p:txBody>
      </p:sp>
      <p:pic>
        <p:nvPicPr>
          <p:cNvPr id="2175" name="Google Shape;2175;p60">
            <a:extLst>
              <a:ext uri="{FF2B5EF4-FFF2-40B4-BE49-F238E27FC236}">
                <a16:creationId xmlns:a16="http://schemas.microsoft.com/office/drawing/2014/main" id="{B39A6655-CBFC-5C79-C5FB-C34546E24FE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2009" r="18455"/>
          <a:stretch/>
        </p:blipFill>
        <p:spPr>
          <a:xfrm rot="-1592621">
            <a:off x="195589" y="2520393"/>
            <a:ext cx="903663" cy="853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6" name="Google Shape;2176;p60">
            <a:extLst>
              <a:ext uri="{FF2B5EF4-FFF2-40B4-BE49-F238E27FC236}">
                <a16:creationId xmlns:a16="http://schemas.microsoft.com/office/drawing/2014/main" id="{0B1509EF-5DE2-6091-1223-7B2BD2ADD70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5236" r="10474"/>
          <a:stretch/>
        </p:blipFill>
        <p:spPr>
          <a:xfrm rot="-8866461">
            <a:off x="7710611" y="392347"/>
            <a:ext cx="1170378" cy="102690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977;p57">
            <a:extLst>
              <a:ext uri="{FF2B5EF4-FFF2-40B4-BE49-F238E27FC236}">
                <a16:creationId xmlns:a16="http://schemas.microsoft.com/office/drawing/2014/main" id="{5C8F54DF-F11E-A594-6C35-AEFE465FDBC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67376" y="144865"/>
            <a:ext cx="9288378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 err="1"/>
              <a:t>Tovűbbi</a:t>
            </a:r>
            <a:r>
              <a:rPr lang="hu-HU" sz="2800" dirty="0"/>
              <a:t> lehetséges megoldás – szabályozás és módszertani segítség</a:t>
            </a:r>
            <a:endParaRPr sz="2800" dirty="0"/>
          </a:p>
        </p:txBody>
      </p:sp>
      <p:cxnSp>
        <p:nvCxnSpPr>
          <p:cNvPr id="22" name="Egyenes összekötő nyíllal 21">
            <a:extLst>
              <a:ext uri="{FF2B5EF4-FFF2-40B4-BE49-F238E27FC236}">
                <a16:creationId xmlns:a16="http://schemas.microsoft.com/office/drawing/2014/main" id="{6C99C851-E74A-24A6-6C0D-62145A7A919B}"/>
              </a:ext>
            </a:extLst>
          </p:cNvPr>
          <p:cNvCxnSpPr>
            <a:cxnSpLocks/>
          </p:cNvCxnSpPr>
          <p:nvPr/>
        </p:nvCxnSpPr>
        <p:spPr>
          <a:xfrm>
            <a:off x="6396227" y="1414913"/>
            <a:ext cx="680848" cy="0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Google Shape;1846;p52">
            <a:extLst>
              <a:ext uri="{FF2B5EF4-FFF2-40B4-BE49-F238E27FC236}">
                <a16:creationId xmlns:a16="http://schemas.microsoft.com/office/drawing/2014/main" id="{E28B311E-B34A-184A-2EA2-2030D278FA4F}"/>
              </a:ext>
            </a:extLst>
          </p:cNvPr>
          <p:cNvSpPr txBox="1">
            <a:spLocks/>
          </p:cNvSpPr>
          <p:nvPr/>
        </p:nvSpPr>
        <p:spPr>
          <a:xfrm>
            <a:off x="506696" y="3790606"/>
            <a:ext cx="4179956" cy="870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◆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285750" indent="-285750">
              <a:spcAft>
                <a:spcPts val="1200"/>
              </a:spcAft>
            </a:pPr>
            <a:r>
              <a:rPr lang="hu-HU" dirty="0"/>
              <a:t>Törvény, rendelet</a:t>
            </a:r>
          </a:p>
          <a:p>
            <a:pPr marL="285750" indent="-285750">
              <a:spcAft>
                <a:spcPts val="1200"/>
              </a:spcAft>
            </a:pPr>
            <a:r>
              <a:rPr lang="hu-HU" dirty="0"/>
              <a:t>Stratégia, </a:t>
            </a:r>
            <a:r>
              <a:rPr lang="hu-HU" dirty="0">
                <a:solidFill>
                  <a:schemeClr val="accent2"/>
                </a:solidFill>
              </a:rPr>
              <a:t>szakmai ajánlás</a:t>
            </a:r>
            <a:r>
              <a:rPr lang="hu-HU" dirty="0"/>
              <a:t>, etikai kódex</a:t>
            </a:r>
          </a:p>
        </p:txBody>
      </p:sp>
      <p:sp>
        <p:nvSpPr>
          <p:cNvPr id="25" name="Alcím 24">
            <a:extLst>
              <a:ext uri="{FF2B5EF4-FFF2-40B4-BE49-F238E27FC236}">
                <a16:creationId xmlns:a16="http://schemas.microsoft.com/office/drawing/2014/main" id="{21EC98DC-0181-9BFA-E7B9-F5733D9E53F4}"/>
              </a:ext>
            </a:extLst>
          </p:cNvPr>
          <p:cNvSpPr>
            <a:spLocks noGrp="1"/>
          </p:cNvSpPr>
          <p:nvPr>
            <p:ph type="subTitle" idx="6"/>
          </p:nvPr>
        </p:nvSpPr>
        <p:spPr>
          <a:xfrm>
            <a:off x="5551252" y="3222557"/>
            <a:ext cx="2497339" cy="484800"/>
          </a:xfrm>
        </p:spPr>
        <p:txBody>
          <a:bodyPr/>
          <a:lstStyle/>
          <a:p>
            <a:r>
              <a:rPr lang="hu-HU" sz="1800" b="1" dirty="0">
                <a:solidFill>
                  <a:schemeClr val="bg2"/>
                </a:solidFill>
              </a:rPr>
              <a:t>2) </a:t>
            </a:r>
            <a:r>
              <a:rPr lang="hu-HU" sz="1800" b="1" dirty="0"/>
              <a:t>Helyi (iskolai):</a:t>
            </a:r>
          </a:p>
        </p:txBody>
      </p:sp>
      <p:sp>
        <p:nvSpPr>
          <p:cNvPr id="26" name="Google Shape;1846;p52">
            <a:extLst>
              <a:ext uri="{FF2B5EF4-FFF2-40B4-BE49-F238E27FC236}">
                <a16:creationId xmlns:a16="http://schemas.microsoft.com/office/drawing/2014/main" id="{84B881CE-4BCA-8DEF-6FA8-7A3A703A814A}"/>
              </a:ext>
            </a:extLst>
          </p:cNvPr>
          <p:cNvSpPr txBox="1">
            <a:spLocks/>
          </p:cNvSpPr>
          <p:nvPr/>
        </p:nvSpPr>
        <p:spPr>
          <a:xfrm>
            <a:off x="4800321" y="3790605"/>
            <a:ext cx="4179956" cy="870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◆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285750" indent="-285750">
              <a:spcAft>
                <a:spcPts val="1200"/>
              </a:spcAft>
            </a:pPr>
            <a:r>
              <a:rPr lang="hu-HU" sz="1400" dirty="0"/>
              <a:t>Szakmai program</a:t>
            </a:r>
            <a:r>
              <a:rPr lang="hu-HU" sz="1400" dirty="0">
                <a:solidFill>
                  <a:schemeClr val="tx1"/>
                </a:solidFill>
              </a:rPr>
              <a:t>, Digitális oktatási stratégia, etikai kódex</a:t>
            </a:r>
            <a:endParaRPr lang="hu-HU" dirty="0">
              <a:solidFill>
                <a:schemeClr val="tx1"/>
              </a:solidFill>
            </a:endParaRPr>
          </a:p>
        </p:txBody>
      </p:sp>
      <p:pic>
        <p:nvPicPr>
          <p:cNvPr id="27" name="Google Shape;1994;p58">
            <a:extLst>
              <a:ext uri="{FF2B5EF4-FFF2-40B4-BE49-F238E27FC236}">
                <a16:creationId xmlns:a16="http://schemas.microsoft.com/office/drawing/2014/main" id="{21122A7D-9BAB-F972-B201-2A22466D8D8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24331" t="5721" r="23342" b="4591"/>
          <a:stretch/>
        </p:blipFill>
        <p:spPr>
          <a:xfrm rot="2268295">
            <a:off x="337602" y="1715347"/>
            <a:ext cx="1403032" cy="12346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4683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6" grpId="0" build="p"/>
      <p:bldP spid="2157" grpId="0" build="p"/>
      <p:bldP spid="2158" grpId="0" build="p"/>
      <p:bldP spid="23" grpId="0"/>
      <p:bldP spid="25" grpId="0" build="p"/>
      <p:bldP spid="2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3">
          <a:extLst>
            <a:ext uri="{FF2B5EF4-FFF2-40B4-BE49-F238E27FC236}">
              <a16:creationId xmlns:a16="http://schemas.microsoft.com/office/drawing/2014/main" id="{0526F60B-0BB0-2F0F-F5A0-ECE86EF4A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>
            <a:extLst>
              <a:ext uri="{FF2B5EF4-FFF2-40B4-BE49-F238E27FC236}">
                <a16:creationId xmlns:a16="http://schemas.microsoft.com/office/drawing/2014/main" id="{9EEDAC67-B1D2-7965-BA53-2BCB4D0B9FA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4269848" y="1171366"/>
            <a:ext cx="5355416" cy="2973665"/>
          </a:xfrm>
          <a:prstGeom prst="ellipse">
            <a:avLst/>
          </a:prstGeom>
          <a:effectLst>
            <a:softEdge rad="635000"/>
          </a:effectLst>
        </p:spPr>
      </p:pic>
      <p:sp>
        <p:nvSpPr>
          <p:cNvPr id="1256" name="Google Shape;1256;p36">
            <a:extLst>
              <a:ext uri="{FF2B5EF4-FFF2-40B4-BE49-F238E27FC236}">
                <a16:creationId xmlns:a16="http://schemas.microsoft.com/office/drawing/2014/main" id="{AFA37EF8-6B16-79FD-2A04-9C1130C421BC}"/>
              </a:ext>
            </a:extLst>
          </p:cNvPr>
          <p:cNvSpPr txBox="1"/>
          <p:nvPr/>
        </p:nvSpPr>
        <p:spPr>
          <a:xfrm>
            <a:off x="999132" y="2223314"/>
            <a:ext cx="5218787" cy="1921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6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Tagállami szinten, Magyarországon:</a:t>
            </a:r>
          </a:p>
          <a:p>
            <a:pPr marL="285750" lvl="0" indent="-285750" rtl="0"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Montserrat" panose="00000500000000000000" pitchFamily="2" charset="-18"/>
              <a:buChar char="◆"/>
            </a:pPr>
            <a:r>
              <a:rPr lang="hu-H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Szakképzési törvény: </a:t>
            </a:r>
            <a:r>
              <a:rPr lang="hu-HU" b="1" dirty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nem tartalmazza</a:t>
            </a:r>
          </a:p>
          <a:p>
            <a:pPr marL="285750" indent="-285750">
              <a:buClr>
                <a:schemeClr val="bg2"/>
              </a:buClr>
              <a:buFont typeface="Montserrat" panose="00000500000000000000" pitchFamily="2" charset="-18"/>
              <a:buChar char="◆"/>
            </a:pPr>
            <a:r>
              <a:rPr lang="hu-H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Szakképzési rendelet: </a:t>
            </a:r>
            <a:r>
              <a:rPr lang="hu-HU" b="1" dirty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nem tartalmazza</a:t>
            </a:r>
          </a:p>
          <a:p>
            <a:pPr marL="285750" lvl="0" indent="-285750" rtl="0"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Montserrat" panose="00000500000000000000" pitchFamily="2" charset="-18"/>
              <a:buChar char="◆"/>
            </a:pPr>
            <a:r>
              <a:rPr lang="hu-H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Szakképzés 4.0: </a:t>
            </a:r>
            <a:r>
              <a:rPr lang="hu-HU" b="1" dirty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nem tartalmazza</a:t>
            </a:r>
            <a:r>
              <a:rPr lang="hu-HU" b="1" dirty="0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hu-H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oktatási kontextusban</a:t>
            </a:r>
          </a:p>
          <a:p>
            <a:pPr marL="285750" indent="-285750">
              <a:buClr>
                <a:schemeClr val="bg2"/>
              </a:buClr>
              <a:buFont typeface="Montserrat" panose="00000500000000000000" pitchFamily="2" charset="-18"/>
              <a:buChar char="◆"/>
            </a:pPr>
            <a:r>
              <a:rPr lang="hu-H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Képzési és kimeneti követelmények: </a:t>
            </a:r>
            <a:r>
              <a:rPr lang="hu-HU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van</a:t>
            </a:r>
            <a:r>
              <a:rPr lang="hu-H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amelyiknél megjelenik készség, képesség szintjén (pl. Szoftverfejlesztő és -tesztelő), </a:t>
            </a:r>
            <a:r>
              <a:rPr lang="hu-HU" b="1" dirty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de nem ez a jellemző </a:t>
            </a:r>
            <a:r>
              <a:rPr lang="hu-H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(például a Grafikus és Mozgókép- és animációkészítő szakma esetében utalás sem jelenik meg) </a:t>
            </a:r>
          </a:p>
        </p:txBody>
      </p:sp>
      <p:pic>
        <p:nvPicPr>
          <p:cNvPr id="1268" name="Google Shape;1268;p36">
            <a:extLst>
              <a:ext uri="{FF2B5EF4-FFF2-40B4-BE49-F238E27FC236}">
                <a16:creationId xmlns:a16="http://schemas.microsoft.com/office/drawing/2014/main" id="{4786C9CE-9C27-EA1C-B54A-AC1F44A0CFA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8647" t="7960" r="8852" b="8336"/>
          <a:stretch/>
        </p:blipFill>
        <p:spPr>
          <a:xfrm rot="-1406552">
            <a:off x="99306" y="4111190"/>
            <a:ext cx="1025168" cy="66578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977;p57">
            <a:extLst>
              <a:ext uri="{FF2B5EF4-FFF2-40B4-BE49-F238E27FC236}">
                <a16:creationId xmlns:a16="http://schemas.microsoft.com/office/drawing/2014/main" id="{E6D2613A-D1A1-ABBC-F92E-096D8A3A7CD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67376" y="144865"/>
            <a:ext cx="9288378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/>
              <a:t>Lehetséges válaszok – szabályozás </a:t>
            </a:r>
            <a:endParaRPr sz="2800" dirty="0"/>
          </a:p>
        </p:txBody>
      </p:sp>
      <p:sp>
        <p:nvSpPr>
          <p:cNvPr id="5" name="Google Shape;2236;p61">
            <a:extLst>
              <a:ext uri="{FF2B5EF4-FFF2-40B4-BE49-F238E27FC236}">
                <a16:creationId xmlns:a16="http://schemas.microsoft.com/office/drawing/2014/main" id="{2B38999A-82C1-3DF1-A671-87BB642B4BEA}"/>
              </a:ext>
            </a:extLst>
          </p:cNvPr>
          <p:cNvSpPr txBox="1"/>
          <p:nvPr/>
        </p:nvSpPr>
        <p:spPr>
          <a:xfrm>
            <a:off x="438147" y="1085035"/>
            <a:ext cx="5337011" cy="9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err="1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Létezik</a:t>
            </a:r>
            <a:r>
              <a:rPr lang="en-US" sz="1600" b="1" dirty="0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-e </a:t>
            </a:r>
            <a:r>
              <a:rPr lang="en-US" sz="1600" b="1" dirty="0" err="1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már</a:t>
            </a:r>
            <a:r>
              <a:rPr lang="en-US" sz="1600" b="1" dirty="0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600" b="1" dirty="0" err="1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bármilyen</a:t>
            </a:r>
            <a:r>
              <a:rPr lang="en-US" sz="1600" b="1" dirty="0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600" b="1" dirty="0" err="1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szabályozás</a:t>
            </a:r>
            <a:r>
              <a:rPr lang="en-US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6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ami</a:t>
            </a:r>
            <a:r>
              <a:rPr lang="en-US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a </a:t>
            </a:r>
            <a:r>
              <a:rPr lang="en-US" sz="16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mesterséges</a:t>
            </a:r>
            <a:r>
              <a:rPr lang="en-US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intelligencia</a:t>
            </a:r>
            <a:r>
              <a:rPr lang="en-US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oktatási</a:t>
            </a:r>
            <a:r>
              <a:rPr lang="en-US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(</a:t>
            </a:r>
            <a:r>
              <a:rPr lang="en-US" sz="16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szakképzési</a:t>
            </a:r>
            <a:r>
              <a:rPr lang="en-US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6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köznevelési</a:t>
            </a:r>
            <a:r>
              <a:rPr lang="en-US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) </a:t>
            </a:r>
            <a:r>
              <a:rPr lang="en-US" sz="16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területén</a:t>
            </a:r>
            <a:r>
              <a:rPr lang="en-US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történő</a:t>
            </a:r>
            <a:r>
              <a:rPr lang="en-US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alkalmazást</a:t>
            </a:r>
            <a:r>
              <a:rPr lang="en-US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érinti</a:t>
            </a:r>
            <a:r>
              <a:rPr lang="en-US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61442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0" name="Google Shape;1880;p53"/>
          <p:cNvPicPr preferRelativeResize="0"/>
          <p:nvPr/>
        </p:nvPicPr>
        <p:blipFill rotWithShape="1">
          <a:blip r:embed="rId3">
            <a:alphaModFix/>
          </a:blip>
          <a:srcRect l="24331" t="5721" r="23342" b="4591"/>
          <a:stretch/>
        </p:blipFill>
        <p:spPr>
          <a:xfrm rot="2268302">
            <a:off x="6219637" y="2590174"/>
            <a:ext cx="1857374" cy="1790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1" name="Google Shape;1881;p53"/>
          <p:cNvPicPr preferRelativeResize="0"/>
          <p:nvPr/>
        </p:nvPicPr>
        <p:blipFill rotWithShape="1">
          <a:blip r:embed="rId4">
            <a:alphaModFix/>
          </a:blip>
          <a:srcRect l="15236" r="10474"/>
          <a:stretch/>
        </p:blipFill>
        <p:spPr>
          <a:xfrm rot="-8866461">
            <a:off x="7184037" y="1883943"/>
            <a:ext cx="1535572" cy="1375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2" name="Google Shape;1882;p53"/>
          <p:cNvPicPr preferRelativeResize="0"/>
          <p:nvPr/>
        </p:nvPicPr>
        <p:blipFill rotWithShape="1">
          <a:blip r:embed="rId5">
            <a:alphaModFix/>
          </a:blip>
          <a:srcRect l="22009" r="18455"/>
          <a:stretch/>
        </p:blipFill>
        <p:spPr>
          <a:xfrm rot="1203246">
            <a:off x="5673206" y="1367046"/>
            <a:ext cx="1115441" cy="1053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3" name="Google Shape;1883;p53"/>
          <p:cNvPicPr preferRelativeResize="0"/>
          <p:nvPr/>
        </p:nvPicPr>
        <p:blipFill rotWithShape="1">
          <a:blip r:embed="rId6">
            <a:alphaModFix/>
          </a:blip>
          <a:srcRect l="18647" t="7960" r="8852" b="8336"/>
          <a:stretch/>
        </p:blipFill>
        <p:spPr>
          <a:xfrm rot="-1406513">
            <a:off x="5702975" y="2492002"/>
            <a:ext cx="1175233" cy="763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4" name="Google Shape;1884;p53"/>
          <p:cNvPicPr preferRelativeResize="0"/>
          <p:nvPr/>
        </p:nvPicPr>
        <p:blipFill rotWithShape="1">
          <a:blip r:embed="rId7">
            <a:alphaModFix/>
          </a:blip>
          <a:srcRect l="25537" t="7152" r="23467" b="5838"/>
          <a:stretch/>
        </p:blipFill>
        <p:spPr>
          <a:xfrm>
            <a:off x="6634726" y="778425"/>
            <a:ext cx="1671077" cy="1603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9" name="Google Shape;1869;p53"/>
          <p:cNvSpPr txBox="1">
            <a:spLocks noGrp="1"/>
          </p:cNvSpPr>
          <p:nvPr>
            <p:ph type="title"/>
          </p:nvPr>
        </p:nvSpPr>
        <p:spPr>
          <a:xfrm>
            <a:off x="727541" y="242102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Az MI használata ágazati kitekintésben</a:t>
            </a:r>
            <a:endParaRPr dirty="0"/>
          </a:p>
        </p:txBody>
      </p:sp>
      <p:sp>
        <p:nvSpPr>
          <p:cNvPr id="1870" name="Google Shape;1870;p53"/>
          <p:cNvSpPr txBox="1">
            <a:spLocks noGrp="1"/>
          </p:cNvSpPr>
          <p:nvPr>
            <p:ph type="subTitle" idx="1"/>
          </p:nvPr>
        </p:nvSpPr>
        <p:spPr>
          <a:xfrm>
            <a:off x="345445" y="1207748"/>
            <a:ext cx="5527675" cy="32153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1600"/>
              </a:spcBef>
              <a:buSzPts val="1400"/>
              <a:buFont typeface="Montserrat"/>
              <a:buChar char="◆"/>
            </a:pPr>
            <a:endParaRPr lang="hu-HU" dirty="0"/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SzPts val="1400"/>
              <a:buFont typeface="Montserrat"/>
              <a:buChar char="◆"/>
            </a:pPr>
            <a:endParaRPr sz="1200"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A860D7CD-9DB6-4817-909B-69423A1077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0321" y="1377568"/>
            <a:ext cx="7685482" cy="336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0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7">
          <a:extLst>
            <a:ext uri="{FF2B5EF4-FFF2-40B4-BE49-F238E27FC236}">
              <a16:creationId xmlns:a16="http://schemas.microsoft.com/office/drawing/2014/main" id="{66EB0BA8-64B4-B362-E9D5-7392842E3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" name="Google Shape;1638;p48">
            <a:extLst>
              <a:ext uri="{FF2B5EF4-FFF2-40B4-BE49-F238E27FC236}">
                <a16:creationId xmlns:a16="http://schemas.microsoft.com/office/drawing/2014/main" id="{4FD495F8-4C88-2748-7C76-AD68B22E881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5537" t="7152" r="23467" b="5838"/>
          <a:stretch/>
        </p:blipFill>
        <p:spPr>
          <a:xfrm>
            <a:off x="214294" y="2986350"/>
            <a:ext cx="1920000" cy="1842726"/>
          </a:xfrm>
          <a:prstGeom prst="rect">
            <a:avLst/>
          </a:prstGeom>
          <a:noFill/>
          <a:ln>
            <a:noFill/>
          </a:ln>
        </p:spPr>
      </p:pic>
      <p:sp>
        <p:nvSpPr>
          <p:cNvPr id="1640" name="Google Shape;1640;p48">
            <a:extLst>
              <a:ext uri="{FF2B5EF4-FFF2-40B4-BE49-F238E27FC236}">
                <a16:creationId xmlns:a16="http://schemas.microsoft.com/office/drawing/2014/main" id="{50094770-580C-0075-C1EE-4F9F4202FF8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045223" y="962552"/>
            <a:ext cx="5346069" cy="10361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600" dirty="0"/>
              <a:t>Mit jelenthet a szabályozás 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rabicParenR"/>
            </a:pPr>
            <a:r>
              <a:rPr lang="hu-HU" sz="1600" dirty="0"/>
              <a:t>a szakképzésben és 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rabicParenR"/>
            </a:pPr>
            <a:r>
              <a:rPr lang="hu-HU" sz="1600" dirty="0"/>
              <a:t>felhasználói szempontból?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</p:txBody>
      </p:sp>
      <p:pic>
        <p:nvPicPr>
          <p:cNvPr id="1651" name="Google Shape;1651;p48">
            <a:extLst>
              <a:ext uri="{FF2B5EF4-FFF2-40B4-BE49-F238E27FC236}">
                <a16:creationId xmlns:a16="http://schemas.microsoft.com/office/drawing/2014/main" id="{CED182A3-78BD-7FDC-3C51-3B27D847066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2009" r="18455"/>
          <a:stretch/>
        </p:blipFill>
        <p:spPr>
          <a:xfrm rot="1203247">
            <a:off x="7721214" y="3141163"/>
            <a:ext cx="1079355" cy="1122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2" name="Google Shape;1652;p48">
            <a:extLst>
              <a:ext uri="{FF2B5EF4-FFF2-40B4-BE49-F238E27FC236}">
                <a16:creationId xmlns:a16="http://schemas.microsoft.com/office/drawing/2014/main" id="{94C926F0-0840-ACDB-5E38-ACCAFE6E361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8647" t="7960" r="8852" b="8336"/>
          <a:stretch/>
        </p:blipFill>
        <p:spPr>
          <a:xfrm rot="-1406513">
            <a:off x="5921606" y="3941046"/>
            <a:ext cx="1175233" cy="76322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977;p57">
            <a:extLst>
              <a:ext uri="{FF2B5EF4-FFF2-40B4-BE49-F238E27FC236}">
                <a16:creationId xmlns:a16="http://schemas.microsoft.com/office/drawing/2014/main" id="{799995E6-7FA1-A2BD-C15F-AFEDF839952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67376" y="144865"/>
            <a:ext cx="9288378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/>
              <a:t>Lehetséges válaszok – szabályozás </a:t>
            </a:r>
            <a:endParaRPr sz="2800" dirty="0"/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20AC3B89-D940-B925-C950-0EAB19A15228}"/>
              </a:ext>
            </a:extLst>
          </p:cNvPr>
          <p:cNvSpPr txBox="1"/>
          <p:nvPr/>
        </p:nvSpPr>
        <p:spPr>
          <a:xfrm>
            <a:off x="1582514" y="2157150"/>
            <a:ext cx="61287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altLang="hu-HU" sz="1800" b="1" dirty="0">
                <a:solidFill>
                  <a:schemeClr val="tx1"/>
                </a:solidFill>
                <a:latin typeface="Montserrat" panose="00000500000000000000" pitchFamily="2" charset="-18"/>
              </a:rPr>
              <a:t>A szakképzésben az MI gyakorlati alkalmazása </a:t>
            </a:r>
            <a:r>
              <a:rPr lang="hu-HU" altLang="hu-HU" sz="1800" b="1" dirty="0">
                <a:solidFill>
                  <a:schemeClr val="bg2"/>
                </a:solidFill>
                <a:latin typeface="Montserrat" panose="00000500000000000000" pitchFamily="2" charset="-18"/>
              </a:rPr>
              <a:t>ágazat- és szakmaspecifikus</a:t>
            </a:r>
            <a:r>
              <a:rPr lang="hu-HU" altLang="hu-HU" sz="1800" b="1" dirty="0">
                <a:solidFill>
                  <a:schemeClr val="tx1"/>
                </a:solidFill>
                <a:latin typeface="Montserrat" panose="00000500000000000000" pitchFamily="2" charset="-18"/>
              </a:rPr>
              <a:t>, a módszertan és jó gyakorlatok száma ha nem is végtelen, de nagyon magas és </a:t>
            </a:r>
            <a:r>
              <a:rPr lang="hu-HU" altLang="hu-HU" sz="1800" b="1" dirty="0">
                <a:solidFill>
                  <a:schemeClr val="bg2"/>
                </a:solidFill>
                <a:latin typeface="Montserrat" panose="00000500000000000000" pitchFamily="2" charset="-18"/>
              </a:rPr>
              <a:t>folyamatosan bővül</a:t>
            </a:r>
            <a:r>
              <a:rPr lang="hu-HU" altLang="hu-HU" sz="1800" b="1" dirty="0">
                <a:solidFill>
                  <a:schemeClr val="tx1"/>
                </a:solidFill>
                <a:latin typeface="Montserrat" panose="00000500000000000000" pitchFamily="2" charset="-18"/>
              </a:rPr>
              <a:t>. </a:t>
            </a:r>
          </a:p>
          <a:p>
            <a:endParaRPr lang="hu-HU" sz="1800" dirty="0"/>
          </a:p>
        </p:txBody>
      </p:sp>
    </p:spTree>
    <p:extLst>
      <p:ext uri="{BB962C8B-B14F-4D97-AF65-F5344CB8AC3E}">
        <p14:creationId xmlns:p14="http://schemas.microsoft.com/office/powerpoint/2010/main" val="354949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8">
          <a:extLst>
            <a:ext uri="{FF2B5EF4-FFF2-40B4-BE49-F238E27FC236}">
              <a16:creationId xmlns:a16="http://schemas.microsoft.com/office/drawing/2014/main" id="{321144A0-67DD-A568-B7CA-4D54371DD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9" name="Google Shape;1909;p54">
            <a:extLst>
              <a:ext uri="{FF2B5EF4-FFF2-40B4-BE49-F238E27FC236}">
                <a16:creationId xmlns:a16="http://schemas.microsoft.com/office/drawing/2014/main" id="{B25C2585-52D3-5FE3-D494-032FB8F137E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2009" r="18455"/>
          <a:stretch/>
        </p:blipFill>
        <p:spPr>
          <a:xfrm rot="-8788535">
            <a:off x="3973599" y="3757193"/>
            <a:ext cx="917219" cy="866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9" name="Google Shape;1889;p54">
            <a:extLst>
              <a:ext uri="{FF2B5EF4-FFF2-40B4-BE49-F238E27FC236}">
                <a16:creationId xmlns:a16="http://schemas.microsoft.com/office/drawing/2014/main" id="{E4BB0F60-2968-D872-F7A1-089D00EABCF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4331" t="5721" r="23342" b="4591"/>
          <a:stretch/>
        </p:blipFill>
        <p:spPr>
          <a:xfrm rot="3189503">
            <a:off x="3643311" y="1021650"/>
            <a:ext cx="1857375" cy="1790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0" name="Google Shape;1890;p54">
            <a:extLst>
              <a:ext uri="{FF2B5EF4-FFF2-40B4-BE49-F238E27FC236}">
                <a16:creationId xmlns:a16="http://schemas.microsoft.com/office/drawing/2014/main" id="{74349BC0-2E2D-8722-ACEC-EE0E25C99E2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8647" t="7960" r="8852" b="8336"/>
          <a:stretch/>
        </p:blipFill>
        <p:spPr>
          <a:xfrm rot="-1406513">
            <a:off x="201128" y="1192392"/>
            <a:ext cx="1175233" cy="763227"/>
          </a:xfrm>
          <a:prstGeom prst="rect">
            <a:avLst/>
          </a:prstGeom>
          <a:noFill/>
          <a:ln>
            <a:noFill/>
          </a:ln>
        </p:spPr>
      </p:pic>
      <p:sp>
        <p:nvSpPr>
          <p:cNvPr id="1897" name="Google Shape;1897;p54">
            <a:extLst>
              <a:ext uri="{FF2B5EF4-FFF2-40B4-BE49-F238E27FC236}">
                <a16:creationId xmlns:a16="http://schemas.microsoft.com/office/drawing/2014/main" id="{1C062C8D-5459-797E-1BF1-0ABB69A575C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56460" y="2424571"/>
            <a:ext cx="4797383" cy="108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Montserrat" panose="00000500000000000000" pitchFamily="2" charset="-18"/>
              <a:buChar char="◆"/>
            </a:pPr>
            <a:r>
              <a:rPr lang="hu-HU" sz="1600" dirty="0"/>
              <a:t>Szöveges ajánlás, követendő magatartás/ magatartások gyűjteménye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Montserrat" panose="00000500000000000000" pitchFamily="2" charset="-18"/>
              <a:buChar char="◆"/>
            </a:pPr>
            <a:r>
              <a:rPr lang="hu-HU" sz="1600" dirty="0"/>
              <a:t>Ágazatokhoz kötött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Montserrat" panose="00000500000000000000" pitchFamily="2" charset="-18"/>
              <a:buChar char="◆"/>
            </a:pPr>
            <a:r>
              <a:rPr lang="hu-HU" sz="1600" dirty="0"/>
              <a:t>Jogszabályok alapján történik, de jogszabályban nem meghatározott magatartásokat ír le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907" name="Google Shape;1907;p54">
            <a:extLst>
              <a:ext uri="{FF2B5EF4-FFF2-40B4-BE49-F238E27FC236}">
                <a16:creationId xmlns:a16="http://schemas.microsoft.com/office/drawing/2014/main" id="{620A8D0B-B58E-5FAD-7FFB-3CAB3A7BEDF0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15236" r="10474"/>
          <a:stretch/>
        </p:blipFill>
        <p:spPr>
          <a:xfrm rot="3711668">
            <a:off x="7309791" y="658209"/>
            <a:ext cx="1535572" cy="137561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977;p57">
            <a:extLst>
              <a:ext uri="{FF2B5EF4-FFF2-40B4-BE49-F238E27FC236}">
                <a16:creationId xmlns:a16="http://schemas.microsoft.com/office/drawing/2014/main" id="{C61C6087-831D-D2E4-49D8-7CE7B4E160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44865"/>
            <a:ext cx="922100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/>
              <a:t>Lehetséges válaszok – szabályozás</a:t>
            </a:r>
            <a:endParaRPr sz="2800" dirty="0"/>
          </a:p>
        </p:txBody>
      </p:sp>
      <p:sp>
        <p:nvSpPr>
          <p:cNvPr id="5" name="Google Shape;1897;p54">
            <a:extLst>
              <a:ext uri="{FF2B5EF4-FFF2-40B4-BE49-F238E27FC236}">
                <a16:creationId xmlns:a16="http://schemas.microsoft.com/office/drawing/2014/main" id="{A93640B9-9E55-3DB0-6DB7-DEC25A281BF6}"/>
              </a:ext>
            </a:extLst>
          </p:cNvPr>
          <p:cNvSpPr txBox="1">
            <a:spLocks/>
          </p:cNvSpPr>
          <p:nvPr/>
        </p:nvSpPr>
        <p:spPr>
          <a:xfrm>
            <a:off x="4892769" y="2418548"/>
            <a:ext cx="4432398" cy="10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285750" indent="-285750" algn="l">
              <a:buFont typeface="Montserrat" panose="00000500000000000000" pitchFamily="2" charset="-18"/>
              <a:buChar char="◆"/>
            </a:pPr>
            <a:r>
              <a:rPr lang="en-US" sz="1600" dirty="0" err="1"/>
              <a:t>Útmutatás</a:t>
            </a:r>
            <a:r>
              <a:rPr lang="en-US" sz="1600" dirty="0"/>
              <a:t> </a:t>
            </a:r>
            <a:r>
              <a:rPr lang="en-US" sz="1600" dirty="0" err="1"/>
              <a:t>nyújtása</a:t>
            </a:r>
            <a:r>
              <a:rPr lang="en-US" sz="1600" dirty="0"/>
              <a:t> </a:t>
            </a:r>
            <a:r>
              <a:rPr lang="en-US" sz="1600" dirty="0" err="1"/>
              <a:t>az</a:t>
            </a:r>
            <a:r>
              <a:rPr lang="en-US" sz="1600" dirty="0"/>
              <a:t> </a:t>
            </a:r>
            <a:r>
              <a:rPr lang="en-US" sz="1600" dirty="0" err="1"/>
              <a:t>adódó</a:t>
            </a:r>
            <a:r>
              <a:rPr lang="en-US" sz="1600" dirty="0"/>
              <a:t> </a:t>
            </a:r>
            <a:r>
              <a:rPr lang="en-US" sz="1600" dirty="0" err="1">
                <a:solidFill>
                  <a:schemeClr val="accent2"/>
                </a:solidFill>
              </a:rPr>
              <a:t>feladatok</a:t>
            </a:r>
            <a:r>
              <a:rPr lang="en-US" sz="1600" dirty="0">
                <a:solidFill>
                  <a:schemeClr val="accent2"/>
                </a:solidFill>
              </a:rPr>
              <a:t> </a:t>
            </a:r>
            <a:r>
              <a:rPr lang="en-US" sz="1600" dirty="0" err="1">
                <a:solidFill>
                  <a:schemeClr val="accent2"/>
                </a:solidFill>
              </a:rPr>
              <a:t>elvégzéséhez</a:t>
            </a:r>
            <a:r>
              <a:rPr lang="en-US" sz="1600" dirty="0"/>
              <a:t>, </a:t>
            </a:r>
            <a:endParaRPr lang="hu-HU" sz="1600" dirty="0"/>
          </a:p>
          <a:p>
            <a:pPr marL="285750" indent="-285750" algn="l">
              <a:buFont typeface="Montserrat" panose="00000500000000000000" pitchFamily="2" charset="-18"/>
              <a:buChar char="◆"/>
            </a:pPr>
            <a:r>
              <a:rPr lang="en-US" sz="1600" dirty="0"/>
              <a:t>Az </a:t>
            </a:r>
            <a:r>
              <a:rPr lang="en-US" sz="1600" dirty="0" err="1"/>
              <a:t>esetleg</a:t>
            </a:r>
            <a:r>
              <a:rPr lang="en-US" sz="1600" dirty="0"/>
              <a:t> </a:t>
            </a:r>
            <a:r>
              <a:rPr lang="en-US" sz="1600" dirty="0" err="1">
                <a:solidFill>
                  <a:schemeClr val="accent2"/>
                </a:solidFill>
              </a:rPr>
              <a:t>felmerülő</a:t>
            </a:r>
            <a:r>
              <a:rPr lang="en-US" sz="1600" dirty="0">
                <a:solidFill>
                  <a:schemeClr val="accent2"/>
                </a:solidFill>
              </a:rPr>
              <a:t> </a:t>
            </a:r>
            <a:r>
              <a:rPr lang="en-US" sz="1600" dirty="0" err="1">
                <a:solidFill>
                  <a:schemeClr val="accent2"/>
                </a:solidFill>
              </a:rPr>
              <a:t>problémák</a:t>
            </a:r>
            <a:r>
              <a:rPr lang="en-US" sz="1600" dirty="0">
                <a:solidFill>
                  <a:schemeClr val="accent2"/>
                </a:solidFill>
              </a:rPr>
              <a:t> </a:t>
            </a:r>
            <a:r>
              <a:rPr lang="en-US" sz="1600" dirty="0" err="1">
                <a:solidFill>
                  <a:schemeClr val="accent2"/>
                </a:solidFill>
              </a:rPr>
              <a:t>megoldásához</a:t>
            </a:r>
            <a:r>
              <a:rPr lang="en-US" sz="1600" dirty="0"/>
              <a:t>,</a:t>
            </a:r>
            <a:endParaRPr lang="hu-HU" sz="1600" dirty="0"/>
          </a:p>
          <a:p>
            <a:pPr marL="285750" indent="-285750" algn="l">
              <a:buFont typeface="Montserrat" panose="00000500000000000000" pitchFamily="2" charset="-18"/>
              <a:buChar char="◆"/>
            </a:pPr>
            <a:r>
              <a:rPr lang="en-US" sz="1600" dirty="0" err="1"/>
              <a:t>Dilemmák</a:t>
            </a:r>
            <a:r>
              <a:rPr lang="en-US" sz="1600" dirty="0"/>
              <a:t>, </a:t>
            </a:r>
            <a:r>
              <a:rPr lang="en-US" sz="1600" dirty="0" err="1"/>
              <a:t>alternatív</a:t>
            </a:r>
            <a:r>
              <a:rPr lang="en-US" sz="1600" dirty="0"/>
              <a:t> </a:t>
            </a:r>
            <a:r>
              <a:rPr lang="en-US" sz="1600" dirty="0" err="1"/>
              <a:t>szituációkban</a:t>
            </a:r>
            <a:r>
              <a:rPr lang="en-US" sz="1600" dirty="0"/>
              <a:t> </a:t>
            </a:r>
            <a:r>
              <a:rPr lang="en-US" sz="1600" dirty="0" err="1">
                <a:solidFill>
                  <a:schemeClr val="accent2"/>
                </a:solidFill>
              </a:rPr>
              <a:t>megfelelő</a:t>
            </a:r>
            <a:r>
              <a:rPr lang="en-US" sz="1600" dirty="0">
                <a:solidFill>
                  <a:schemeClr val="accent2"/>
                </a:solidFill>
              </a:rPr>
              <a:t> </a:t>
            </a:r>
            <a:r>
              <a:rPr lang="en-US" sz="1600" dirty="0" err="1">
                <a:solidFill>
                  <a:schemeClr val="accent2"/>
                </a:solidFill>
              </a:rPr>
              <a:t>magatartás</a:t>
            </a:r>
            <a:r>
              <a:rPr lang="en-US" sz="1600" dirty="0">
                <a:solidFill>
                  <a:schemeClr val="accent2"/>
                </a:solidFill>
              </a:rPr>
              <a:t> </a:t>
            </a:r>
            <a:r>
              <a:rPr lang="en-US" sz="1600" dirty="0" err="1">
                <a:solidFill>
                  <a:schemeClr val="accent2"/>
                </a:solidFill>
              </a:rPr>
              <a:t>kialakításához</a:t>
            </a:r>
            <a:endParaRPr lang="en-US" sz="1600" dirty="0"/>
          </a:p>
        </p:txBody>
      </p:sp>
      <p:sp>
        <p:nvSpPr>
          <p:cNvPr id="6" name="Google Shape;1897;p54">
            <a:extLst>
              <a:ext uri="{FF2B5EF4-FFF2-40B4-BE49-F238E27FC236}">
                <a16:creationId xmlns:a16="http://schemas.microsoft.com/office/drawing/2014/main" id="{5D2CFB82-C6F6-DEC5-5D4D-29B0D4DE4A80}"/>
              </a:ext>
            </a:extLst>
          </p:cNvPr>
          <p:cNvSpPr txBox="1">
            <a:spLocks/>
          </p:cNvSpPr>
          <p:nvPr/>
        </p:nvSpPr>
        <p:spPr>
          <a:xfrm>
            <a:off x="328649" y="1544854"/>
            <a:ext cx="4653004" cy="447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ctr"/>
            <a:r>
              <a:rPr lang="hu-HU" sz="2400" b="1" dirty="0"/>
              <a:t>Kiindulópontja és formája</a:t>
            </a:r>
            <a:endParaRPr lang="en-US" sz="1800" b="1" dirty="0"/>
          </a:p>
        </p:txBody>
      </p:sp>
      <p:sp>
        <p:nvSpPr>
          <p:cNvPr id="7" name="Google Shape;1897;p54">
            <a:extLst>
              <a:ext uri="{FF2B5EF4-FFF2-40B4-BE49-F238E27FC236}">
                <a16:creationId xmlns:a16="http://schemas.microsoft.com/office/drawing/2014/main" id="{6D718181-3070-4FDB-F3E6-B13DAC406C32}"/>
              </a:ext>
            </a:extLst>
          </p:cNvPr>
          <p:cNvSpPr txBox="1">
            <a:spLocks/>
          </p:cNvSpPr>
          <p:nvPr/>
        </p:nvSpPr>
        <p:spPr>
          <a:xfrm>
            <a:off x="6297328" y="1574005"/>
            <a:ext cx="1287950" cy="447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ctr"/>
            <a:r>
              <a:rPr lang="hu-HU" sz="2400" b="1" dirty="0"/>
              <a:t>Célja</a:t>
            </a:r>
            <a:endParaRPr lang="en-US" sz="1800" b="1" dirty="0"/>
          </a:p>
        </p:txBody>
      </p:sp>
      <p:cxnSp>
        <p:nvCxnSpPr>
          <p:cNvPr id="9" name="Egyenes összekötő nyíllal 8">
            <a:extLst>
              <a:ext uri="{FF2B5EF4-FFF2-40B4-BE49-F238E27FC236}">
                <a16:creationId xmlns:a16="http://schemas.microsoft.com/office/drawing/2014/main" id="{9DD7EFD1-F50D-7DB3-E2A2-787B8B903C84}"/>
              </a:ext>
            </a:extLst>
          </p:cNvPr>
          <p:cNvCxnSpPr>
            <a:cxnSpLocks/>
          </p:cNvCxnSpPr>
          <p:nvPr/>
        </p:nvCxnSpPr>
        <p:spPr>
          <a:xfrm>
            <a:off x="2655152" y="2036763"/>
            <a:ext cx="0" cy="412750"/>
          </a:xfrm>
          <a:prstGeom prst="straightConnector1">
            <a:avLst/>
          </a:prstGeom>
          <a:ln w="158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gyenes összekötő nyíllal 12">
            <a:extLst>
              <a:ext uri="{FF2B5EF4-FFF2-40B4-BE49-F238E27FC236}">
                <a16:creationId xmlns:a16="http://schemas.microsoft.com/office/drawing/2014/main" id="{390F0E6A-6B8E-0CE4-8CB7-3622897520BE}"/>
              </a:ext>
            </a:extLst>
          </p:cNvPr>
          <p:cNvCxnSpPr>
            <a:cxnSpLocks/>
          </p:cNvCxnSpPr>
          <p:nvPr/>
        </p:nvCxnSpPr>
        <p:spPr>
          <a:xfrm>
            <a:off x="6973152" y="2036763"/>
            <a:ext cx="0" cy="412750"/>
          </a:xfrm>
          <a:prstGeom prst="straightConnector1">
            <a:avLst/>
          </a:prstGeom>
          <a:ln w="158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6788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2">
          <a:extLst>
            <a:ext uri="{FF2B5EF4-FFF2-40B4-BE49-F238E27FC236}">
              <a16:creationId xmlns:a16="http://schemas.microsoft.com/office/drawing/2014/main" id="{05309434-BDB1-582D-A130-EEC43816F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4" name="Google Shape;2154;p60">
            <a:extLst>
              <a:ext uri="{FF2B5EF4-FFF2-40B4-BE49-F238E27FC236}">
                <a16:creationId xmlns:a16="http://schemas.microsoft.com/office/drawing/2014/main" id="{805DF6B5-A730-0676-05FC-4740495322B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60147" y="2610346"/>
            <a:ext cx="3857068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>
              <a:buFont typeface="Montserrat" panose="00000500000000000000" pitchFamily="2" charset="-18"/>
              <a:buChar char="◆"/>
              <a:defRPr/>
            </a:pPr>
            <a:r>
              <a:rPr lang="hu-HU" altLang="hu-HU" dirty="0"/>
              <a:t>Kevésbé merev és egzakt, inkább javaslatokat fogalmaz meg</a:t>
            </a:r>
          </a:p>
          <a:p>
            <a:pPr algn="l">
              <a:buFont typeface="Montserrat" panose="00000500000000000000" pitchFamily="2" charset="-18"/>
              <a:buChar char="◆"/>
              <a:defRPr/>
            </a:pPr>
            <a:r>
              <a:rPr lang="hu-HU" altLang="hu-HU" dirty="0"/>
              <a:t>Rögzíti a szokásjogot</a:t>
            </a:r>
          </a:p>
          <a:p>
            <a:pPr algn="l">
              <a:buFont typeface="Montserrat" panose="00000500000000000000" pitchFamily="2" charset="-18"/>
              <a:buChar char="◆"/>
              <a:defRPr/>
            </a:pPr>
            <a:r>
              <a:rPr lang="hu-HU" altLang="hu-HU" dirty="0"/>
              <a:t>Hivatásetikai normákat tartalmaz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55" name="Google Shape;2155;p60">
            <a:extLst>
              <a:ext uri="{FF2B5EF4-FFF2-40B4-BE49-F238E27FC236}">
                <a16:creationId xmlns:a16="http://schemas.microsoft.com/office/drawing/2014/main" id="{872CC610-7074-98C7-B1C4-AB7116BA29F7}"/>
              </a:ext>
            </a:extLst>
          </p:cNvPr>
          <p:cNvSpPr txBox="1">
            <a:spLocks noGrp="1"/>
          </p:cNvSpPr>
          <p:nvPr>
            <p:ph type="subTitle" idx="2"/>
          </p:nvPr>
        </p:nvSpPr>
        <p:spPr>
          <a:xfrm>
            <a:off x="487176" y="1769130"/>
            <a:ext cx="3203011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hu-HU" altLang="hu-HU" sz="1800" b="1" dirty="0"/>
              <a:t>A </a:t>
            </a:r>
            <a:r>
              <a:rPr lang="hu-HU" altLang="hu-HU" sz="1800" b="1" dirty="0">
                <a:solidFill>
                  <a:schemeClr val="accent2"/>
                </a:solidFill>
              </a:rPr>
              <a:t>módszertani ajánlás</a:t>
            </a:r>
            <a:r>
              <a:rPr lang="hu-HU" altLang="hu-HU" sz="1800" b="1" dirty="0"/>
              <a:t>, mint dokumentum típus:  </a:t>
            </a:r>
          </a:p>
        </p:txBody>
      </p:sp>
      <p:pic>
        <p:nvPicPr>
          <p:cNvPr id="2175" name="Google Shape;2175;p60">
            <a:extLst>
              <a:ext uri="{FF2B5EF4-FFF2-40B4-BE49-F238E27FC236}">
                <a16:creationId xmlns:a16="http://schemas.microsoft.com/office/drawing/2014/main" id="{E8D5EB42-2D46-D7C6-179A-1467EC06F37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2009" r="18455"/>
          <a:stretch/>
        </p:blipFill>
        <p:spPr>
          <a:xfrm rot="-1592621">
            <a:off x="63392" y="4093278"/>
            <a:ext cx="903663" cy="853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6" name="Google Shape;2176;p60">
            <a:extLst>
              <a:ext uri="{FF2B5EF4-FFF2-40B4-BE49-F238E27FC236}">
                <a16:creationId xmlns:a16="http://schemas.microsoft.com/office/drawing/2014/main" id="{F6A6FA34-287C-5D51-1251-C02651773C3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5236" r="10474"/>
          <a:stretch/>
        </p:blipFill>
        <p:spPr>
          <a:xfrm rot="-8866461">
            <a:off x="184159" y="150799"/>
            <a:ext cx="1535572" cy="1375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Couple Of Teachers Talking In A Distended Moment In A Classroom&quot; by Stocksy  Contributor &quot;Miquel Llonch&quot; - Stocksy">
            <a:extLst>
              <a:ext uri="{FF2B5EF4-FFF2-40B4-BE49-F238E27FC236}">
                <a16:creationId xmlns:a16="http://schemas.microsoft.com/office/drawing/2014/main" id="{91D9DE30-8AA3-AB71-B118-9431A34D35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0" t="26" r="4714" b="-26"/>
          <a:stretch/>
        </p:blipFill>
        <p:spPr bwMode="auto">
          <a:xfrm>
            <a:off x="3202090" y="144865"/>
            <a:ext cx="6127904" cy="5143500"/>
          </a:xfrm>
          <a:prstGeom prst="ellipse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Google Shape;1977;p57">
            <a:extLst>
              <a:ext uri="{FF2B5EF4-FFF2-40B4-BE49-F238E27FC236}">
                <a16:creationId xmlns:a16="http://schemas.microsoft.com/office/drawing/2014/main" id="{75521557-D446-D5D6-0180-5A272E61DC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44865"/>
            <a:ext cx="922100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/>
              <a:t>Műfaji lehatárolás</a:t>
            </a: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267963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1">
          <a:extLst>
            <a:ext uri="{FF2B5EF4-FFF2-40B4-BE49-F238E27FC236}">
              <a16:creationId xmlns:a16="http://schemas.microsoft.com/office/drawing/2014/main" id="{3DE109D9-0F14-D2B2-C63F-4411AE84C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42">
            <a:extLst>
              <a:ext uri="{FF2B5EF4-FFF2-40B4-BE49-F238E27FC236}">
                <a16:creationId xmlns:a16="http://schemas.microsoft.com/office/drawing/2014/main" id="{246E6461-CCB6-F74F-53C4-72BAF7D2D99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7269" y="3023579"/>
            <a:ext cx="5789461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hu-HU" sz="2400" i="1" dirty="0">
                <a:solidFill>
                  <a:schemeClr val="accent2"/>
                </a:solidFill>
                <a:latin typeface="Montserrat" panose="00000500000000000000" pitchFamily="2" charset="-18"/>
              </a:rPr>
              <a:t>A kezdeti stádiumban vagyunk</a:t>
            </a:r>
            <a:endParaRPr sz="2400" dirty="0">
              <a:latin typeface="Montserrat" panose="00000500000000000000" pitchFamily="2" charset="-18"/>
            </a:endParaRPr>
          </a:p>
        </p:txBody>
      </p:sp>
      <p:pic>
        <p:nvPicPr>
          <p:cNvPr id="1424" name="Google Shape;1424;p42">
            <a:extLst>
              <a:ext uri="{FF2B5EF4-FFF2-40B4-BE49-F238E27FC236}">
                <a16:creationId xmlns:a16="http://schemas.microsoft.com/office/drawing/2014/main" id="{2E462634-4429-1C09-54E8-3AF827A88AE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5537" t="7152" r="23467" b="5838"/>
          <a:stretch/>
        </p:blipFill>
        <p:spPr>
          <a:xfrm>
            <a:off x="1096575" y="729024"/>
            <a:ext cx="1920000" cy="1842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5" name="Google Shape;1425;p42">
            <a:extLst>
              <a:ext uri="{FF2B5EF4-FFF2-40B4-BE49-F238E27FC236}">
                <a16:creationId xmlns:a16="http://schemas.microsoft.com/office/drawing/2014/main" id="{6ABD5169-B655-9591-3E45-043FCE20087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5236" r="10474"/>
          <a:stretch/>
        </p:blipFill>
        <p:spPr>
          <a:xfrm rot="-1358193">
            <a:off x="296143" y="523027"/>
            <a:ext cx="1552576" cy="1390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2" name="Google Shape;1432;p42">
            <a:extLst>
              <a:ext uri="{FF2B5EF4-FFF2-40B4-BE49-F238E27FC236}">
                <a16:creationId xmlns:a16="http://schemas.microsoft.com/office/drawing/2014/main" id="{188563AC-5CF8-2BA9-55CC-7B6A97C69A0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22009" r="18455"/>
          <a:stretch/>
        </p:blipFill>
        <p:spPr>
          <a:xfrm rot="1203247">
            <a:off x="7783377" y="3776938"/>
            <a:ext cx="903665" cy="853810"/>
          </a:xfrm>
          <a:prstGeom prst="rect">
            <a:avLst/>
          </a:prstGeom>
          <a:noFill/>
          <a:ln>
            <a:noFill/>
          </a:ln>
        </p:spPr>
      </p:pic>
      <p:sp>
        <p:nvSpPr>
          <p:cNvPr id="1423" name="Google Shape;1423;p42">
            <a:extLst>
              <a:ext uri="{FF2B5EF4-FFF2-40B4-BE49-F238E27FC236}">
                <a16:creationId xmlns:a16="http://schemas.microsoft.com/office/drawing/2014/main" id="{E4E0DDDF-93DC-8D1A-CAD2-10BBBB15CDA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270535" y="277818"/>
            <a:ext cx="7535501" cy="245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600" dirty="0">
                <a:latin typeface="Montserrat Black" panose="00000A00000000000000" pitchFamily="2" charset="-18"/>
              </a:rPr>
              <a:t>A használati lehetőségek köre</a:t>
            </a:r>
          </a:p>
        </p:txBody>
      </p:sp>
    </p:spTree>
    <p:extLst>
      <p:ext uri="{BB962C8B-B14F-4D97-AF65-F5344CB8AC3E}">
        <p14:creationId xmlns:p14="http://schemas.microsoft.com/office/powerpoint/2010/main" val="385015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ata Privacy - 5 Best Practices Everyone Should Be Following">
            <a:extLst>
              <a:ext uri="{FF2B5EF4-FFF2-40B4-BE49-F238E27FC236}">
                <a16:creationId xmlns:a16="http://schemas.microsoft.com/office/drawing/2014/main" id="{4FA5835B-5F5F-416D-95B4-6ED2D90970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00" r="211"/>
          <a:stretch/>
        </p:blipFill>
        <p:spPr bwMode="auto">
          <a:xfrm>
            <a:off x="4021142" y="431215"/>
            <a:ext cx="5832909" cy="5143500"/>
          </a:xfrm>
          <a:prstGeom prst="ellipse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" name="Google Shape;1638;p48"/>
          <p:cNvPicPr preferRelativeResize="0"/>
          <p:nvPr/>
        </p:nvPicPr>
        <p:blipFill rotWithShape="1">
          <a:blip r:embed="rId4">
            <a:alphaModFix/>
          </a:blip>
          <a:srcRect l="25537" t="7152" r="23467" b="5838"/>
          <a:stretch/>
        </p:blipFill>
        <p:spPr>
          <a:xfrm>
            <a:off x="3833344" y="446537"/>
            <a:ext cx="1920000" cy="1842726"/>
          </a:xfrm>
          <a:prstGeom prst="rect">
            <a:avLst/>
          </a:prstGeom>
          <a:noFill/>
          <a:ln>
            <a:noFill/>
          </a:ln>
        </p:spPr>
      </p:pic>
      <p:sp>
        <p:nvSpPr>
          <p:cNvPr id="1640" name="Google Shape;1640;p48"/>
          <p:cNvSpPr txBox="1">
            <a:spLocks noGrp="1"/>
          </p:cNvSpPr>
          <p:nvPr>
            <p:ph type="subTitle" idx="1"/>
          </p:nvPr>
        </p:nvSpPr>
        <p:spPr>
          <a:xfrm>
            <a:off x="304509" y="2833602"/>
            <a:ext cx="5103284" cy="16958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/>
            <a:r>
              <a:rPr lang="hu-HU" altLang="hu-HU" sz="1800" dirty="0"/>
              <a:t>Amelyek már eleve </a:t>
            </a:r>
            <a:r>
              <a:rPr lang="hu-HU" altLang="hu-HU" sz="1800" dirty="0" err="1"/>
              <a:t>szabályozottak</a:t>
            </a:r>
            <a:r>
              <a:rPr lang="hu-HU" altLang="hu-HU" sz="1800" dirty="0"/>
              <a:t>, például az </a:t>
            </a:r>
            <a:r>
              <a:rPr lang="hu-HU" altLang="hu-HU" sz="1800" dirty="0">
                <a:solidFill>
                  <a:schemeClr val="accent2"/>
                </a:solidFill>
              </a:rPr>
              <a:t>adatvédelem (GDPR) </a:t>
            </a:r>
            <a:r>
              <a:rPr lang="hu-HU" altLang="hu-HU" sz="1800" dirty="0"/>
              <a:t>területén.</a:t>
            </a:r>
          </a:p>
          <a:p>
            <a:pPr marL="0" indent="0" algn="ctr"/>
            <a:endParaRPr lang="hu-HU" altLang="hu-HU" sz="1800" dirty="0"/>
          </a:p>
          <a:p>
            <a:pPr marL="0" indent="0" algn="ctr"/>
            <a:r>
              <a:rPr lang="hu-HU" altLang="hu-HU" sz="1800" dirty="0"/>
              <a:t>De kiegészítésre szorul!</a:t>
            </a:r>
          </a:p>
          <a:p>
            <a:pPr marL="0" indent="0" algn="ctr"/>
            <a:endParaRPr lang="hu-HU" altLang="hu-HU" sz="1800" dirty="0"/>
          </a:p>
          <a:p>
            <a:pPr marL="0" indent="0" algn="ctr"/>
            <a:r>
              <a:rPr lang="hu-HU" altLang="hu-HU" sz="1800" dirty="0"/>
              <a:t> </a:t>
            </a:r>
          </a:p>
        </p:txBody>
      </p:sp>
      <p:pic>
        <p:nvPicPr>
          <p:cNvPr id="1651" name="Google Shape;1651;p48"/>
          <p:cNvPicPr preferRelativeResize="0"/>
          <p:nvPr/>
        </p:nvPicPr>
        <p:blipFill rotWithShape="1">
          <a:blip r:embed="rId5">
            <a:alphaModFix/>
          </a:blip>
          <a:srcRect l="22009" r="18455"/>
          <a:stretch/>
        </p:blipFill>
        <p:spPr>
          <a:xfrm rot="1203247">
            <a:off x="7730654" y="483170"/>
            <a:ext cx="903665" cy="853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2" name="Google Shape;1652;p48"/>
          <p:cNvPicPr preferRelativeResize="0"/>
          <p:nvPr/>
        </p:nvPicPr>
        <p:blipFill rotWithShape="1">
          <a:blip r:embed="rId6">
            <a:alphaModFix/>
          </a:blip>
          <a:srcRect l="18647" t="7960" r="8852" b="8336"/>
          <a:stretch/>
        </p:blipFill>
        <p:spPr>
          <a:xfrm rot="-1406513">
            <a:off x="5297448" y="3794384"/>
            <a:ext cx="1175233" cy="76322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977;p57">
            <a:extLst>
              <a:ext uri="{FF2B5EF4-FFF2-40B4-BE49-F238E27FC236}">
                <a16:creationId xmlns:a16="http://schemas.microsoft.com/office/drawing/2014/main" id="{7F7446E4-ACFB-7D61-5713-5049DED9D2D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44865"/>
            <a:ext cx="922100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/>
              <a:t>Lehetséges válaszok – szabályozás</a:t>
            </a:r>
            <a:endParaRPr sz="2800" dirty="0"/>
          </a:p>
        </p:txBody>
      </p:sp>
      <p:sp>
        <p:nvSpPr>
          <p:cNvPr id="7" name="Google Shape;1640;p48">
            <a:extLst>
              <a:ext uri="{FF2B5EF4-FFF2-40B4-BE49-F238E27FC236}">
                <a16:creationId xmlns:a16="http://schemas.microsoft.com/office/drawing/2014/main" id="{D42F1B1C-5F62-BDE4-F470-B5D485D9A0AA}"/>
              </a:ext>
            </a:extLst>
          </p:cNvPr>
          <p:cNvSpPr txBox="1">
            <a:spLocks/>
          </p:cNvSpPr>
          <p:nvPr/>
        </p:nvSpPr>
        <p:spPr>
          <a:xfrm>
            <a:off x="304509" y="1889218"/>
            <a:ext cx="5103284" cy="9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ctr"/>
            <a:r>
              <a:rPr lang="hu-HU" altLang="hu-HU" sz="2000" b="1" dirty="0"/>
              <a:t>Milyen területet biztosan nem szükséges szabályozni?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ata Privacy - 5 Best Practices Everyone Should Be Following">
            <a:extLst>
              <a:ext uri="{FF2B5EF4-FFF2-40B4-BE49-F238E27FC236}">
                <a16:creationId xmlns:a16="http://schemas.microsoft.com/office/drawing/2014/main" id="{4FA5835B-5F5F-416D-95B4-6ED2D90970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00" r="211"/>
          <a:stretch/>
        </p:blipFill>
        <p:spPr bwMode="auto">
          <a:xfrm>
            <a:off x="4021142" y="431215"/>
            <a:ext cx="5832909" cy="5143500"/>
          </a:xfrm>
          <a:prstGeom prst="ellipse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" name="Google Shape;1638;p48"/>
          <p:cNvPicPr preferRelativeResize="0"/>
          <p:nvPr/>
        </p:nvPicPr>
        <p:blipFill rotWithShape="1">
          <a:blip r:embed="rId4">
            <a:alphaModFix/>
          </a:blip>
          <a:srcRect l="25537" t="7152" r="23467" b="5838"/>
          <a:stretch/>
        </p:blipFill>
        <p:spPr>
          <a:xfrm>
            <a:off x="3833344" y="446537"/>
            <a:ext cx="1920000" cy="1842726"/>
          </a:xfrm>
          <a:prstGeom prst="rect">
            <a:avLst/>
          </a:prstGeom>
          <a:noFill/>
          <a:ln>
            <a:noFill/>
          </a:ln>
        </p:spPr>
      </p:pic>
      <p:sp>
        <p:nvSpPr>
          <p:cNvPr id="1640" name="Google Shape;1640;p48"/>
          <p:cNvSpPr txBox="1">
            <a:spLocks noGrp="1"/>
          </p:cNvSpPr>
          <p:nvPr>
            <p:ph type="subTitle" idx="1"/>
          </p:nvPr>
        </p:nvSpPr>
        <p:spPr>
          <a:xfrm>
            <a:off x="304509" y="2833602"/>
            <a:ext cx="5103284" cy="96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/>
            <a:r>
              <a:rPr lang="hu-HU" altLang="hu-HU" sz="1800" dirty="0"/>
              <a:t>Új GDPR kérdéskör: a </a:t>
            </a:r>
            <a:r>
              <a:rPr lang="hu-HU" altLang="hu-HU" sz="1800" dirty="0" err="1"/>
              <a:t>deepfake</a:t>
            </a:r>
            <a:r>
              <a:rPr lang="hu-HU" altLang="hu-HU" sz="1800" dirty="0"/>
              <a:t> képmás/arcmáshoz adatvédelmi kérdései. </a:t>
            </a:r>
          </a:p>
        </p:txBody>
      </p:sp>
      <p:pic>
        <p:nvPicPr>
          <p:cNvPr id="1651" name="Google Shape;1651;p48"/>
          <p:cNvPicPr preferRelativeResize="0"/>
          <p:nvPr/>
        </p:nvPicPr>
        <p:blipFill rotWithShape="1">
          <a:blip r:embed="rId5">
            <a:alphaModFix/>
          </a:blip>
          <a:srcRect l="22009" r="18455"/>
          <a:stretch/>
        </p:blipFill>
        <p:spPr>
          <a:xfrm rot="1203247">
            <a:off x="7730654" y="483170"/>
            <a:ext cx="903665" cy="853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2" name="Google Shape;1652;p48"/>
          <p:cNvPicPr preferRelativeResize="0"/>
          <p:nvPr/>
        </p:nvPicPr>
        <p:blipFill rotWithShape="1">
          <a:blip r:embed="rId6">
            <a:alphaModFix/>
          </a:blip>
          <a:srcRect l="18647" t="7960" r="8852" b="8336"/>
          <a:stretch/>
        </p:blipFill>
        <p:spPr>
          <a:xfrm rot="-1406513">
            <a:off x="4170397" y="3556069"/>
            <a:ext cx="1175233" cy="76322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977;p57">
            <a:extLst>
              <a:ext uri="{FF2B5EF4-FFF2-40B4-BE49-F238E27FC236}">
                <a16:creationId xmlns:a16="http://schemas.microsoft.com/office/drawing/2014/main" id="{7F7446E4-ACFB-7D61-5713-5049DED9D2D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44865"/>
            <a:ext cx="922100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/>
              <a:t>GDPR</a:t>
            </a:r>
            <a:endParaRPr sz="2800" dirty="0"/>
          </a:p>
        </p:txBody>
      </p:sp>
      <p:sp>
        <p:nvSpPr>
          <p:cNvPr id="7" name="Google Shape;1640;p48">
            <a:extLst>
              <a:ext uri="{FF2B5EF4-FFF2-40B4-BE49-F238E27FC236}">
                <a16:creationId xmlns:a16="http://schemas.microsoft.com/office/drawing/2014/main" id="{D42F1B1C-5F62-BDE4-F470-B5D485D9A0AA}"/>
              </a:ext>
            </a:extLst>
          </p:cNvPr>
          <p:cNvSpPr txBox="1">
            <a:spLocks/>
          </p:cNvSpPr>
          <p:nvPr/>
        </p:nvSpPr>
        <p:spPr>
          <a:xfrm>
            <a:off x="304509" y="881028"/>
            <a:ext cx="8448804" cy="1227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ctr"/>
            <a:r>
              <a:rPr lang="hu-HU" altLang="hu-HU" sz="2000" b="1" dirty="0"/>
              <a:t>Az adatvédelmi szabályozás kidolgozott, de valószínűleg kiterjesztésre szorul az MI-specifikus tartalommal (pl. </a:t>
            </a:r>
            <a:r>
              <a:rPr lang="hu-HU" altLang="hu-HU" sz="2000" b="1" dirty="0" err="1"/>
              <a:t>deepfake</a:t>
            </a:r>
            <a:r>
              <a:rPr lang="hu-HU" altLang="hu-HU" sz="2000" b="1" dirty="0"/>
              <a:t>).   </a:t>
            </a:r>
          </a:p>
        </p:txBody>
      </p:sp>
    </p:spTree>
    <p:extLst>
      <p:ext uri="{BB962C8B-B14F-4D97-AF65-F5344CB8AC3E}">
        <p14:creationId xmlns:p14="http://schemas.microsoft.com/office/powerpoint/2010/main" val="2998588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ata Privacy - 5 Best Practices Everyone Should Be Following">
            <a:extLst>
              <a:ext uri="{FF2B5EF4-FFF2-40B4-BE49-F238E27FC236}">
                <a16:creationId xmlns:a16="http://schemas.microsoft.com/office/drawing/2014/main" id="{4FA5835B-5F5F-416D-95B4-6ED2D90970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00" r="211"/>
          <a:stretch/>
        </p:blipFill>
        <p:spPr bwMode="auto">
          <a:xfrm>
            <a:off x="4067083" y="446463"/>
            <a:ext cx="5832909" cy="5143500"/>
          </a:xfrm>
          <a:prstGeom prst="ellipse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" name="Google Shape;1638;p48"/>
          <p:cNvPicPr preferRelativeResize="0"/>
          <p:nvPr/>
        </p:nvPicPr>
        <p:blipFill rotWithShape="1">
          <a:blip r:embed="rId4">
            <a:alphaModFix/>
          </a:blip>
          <a:srcRect l="25537" t="7152" r="23467" b="5838"/>
          <a:stretch/>
        </p:blipFill>
        <p:spPr>
          <a:xfrm>
            <a:off x="3833344" y="446537"/>
            <a:ext cx="1920000" cy="1842726"/>
          </a:xfrm>
          <a:prstGeom prst="rect">
            <a:avLst/>
          </a:prstGeom>
          <a:noFill/>
          <a:ln>
            <a:noFill/>
          </a:ln>
        </p:spPr>
      </p:pic>
      <p:sp>
        <p:nvSpPr>
          <p:cNvPr id="1640" name="Google Shape;1640;p48"/>
          <p:cNvSpPr txBox="1">
            <a:spLocks noGrp="1"/>
          </p:cNvSpPr>
          <p:nvPr>
            <p:ph type="subTitle" idx="1"/>
          </p:nvPr>
        </p:nvSpPr>
        <p:spPr>
          <a:xfrm>
            <a:off x="304508" y="2833602"/>
            <a:ext cx="8398977" cy="96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/>
            <a:r>
              <a:rPr lang="hu-HU" altLang="hu-HU" sz="1800" dirty="0">
                <a:solidFill>
                  <a:srgbClr val="FF0000"/>
                </a:solidFill>
              </a:rPr>
              <a:t>Az MI által generált tartalomra vonatkozik-e a fenti rendelkezés?</a:t>
            </a:r>
          </a:p>
        </p:txBody>
      </p:sp>
      <p:pic>
        <p:nvPicPr>
          <p:cNvPr id="1651" name="Google Shape;1651;p48"/>
          <p:cNvPicPr preferRelativeResize="0"/>
          <p:nvPr/>
        </p:nvPicPr>
        <p:blipFill rotWithShape="1">
          <a:blip r:embed="rId5">
            <a:alphaModFix/>
          </a:blip>
          <a:srcRect l="22009" r="18455"/>
          <a:stretch/>
        </p:blipFill>
        <p:spPr>
          <a:xfrm rot="1203247">
            <a:off x="7730654" y="483170"/>
            <a:ext cx="903665" cy="853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2" name="Google Shape;1652;p48"/>
          <p:cNvPicPr preferRelativeResize="0"/>
          <p:nvPr/>
        </p:nvPicPr>
        <p:blipFill rotWithShape="1">
          <a:blip r:embed="rId6">
            <a:alphaModFix/>
          </a:blip>
          <a:srcRect l="18647" t="7960" r="8852" b="8336"/>
          <a:stretch/>
        </p:blipFill>
        <p:spPr>
          <a:xfrm rot="-1406513">
            <a:off x="4170397" y="3556069"/>
            <a:ext cx="1175233" cy="76322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977;p57">
            <a:extLst>
              <a:ext uri="{FF2B5EF4-FFF2-40B4-BE49-F238E27FC236}">
                <a16:creationId xmlns:a16="http://schemas.microsoft.com/office/drawing/2014/main" id="{7F7446E4-ACFB-7D61-5713-5049DED9D2D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44865"/>
            <a:ext cx="922100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/>
              <a:t>Az MI és a szerzői jog</a:t>
            </a:r>
            <a:endParaRPr sz="2800" dirty="0"/>
          </a:p>
        </p:txBody>
      </p:sp>
      <p:sp>
        <p:nvSpPr>
          <p:cNvPr id="7" name="Google Shape;1640;p48">
            <a:extLst>
              <a:ext uri="{FF2B5EF4-FFF2-40B4-BE49-F238E27FC236}">
                <a16:creationId xmlns:a16="http://schemas.microsoft.com/office/drawing/2014/main" id="{D42F1B1C-5F62-BDE4-F470-B5D485D9A0AA}"/>
              </a:ext>
            </a:extLst>
          </p:cNvPr>
          <p:cNvSpPr txBox="1">
            <a:spLocks/>
          </p:cNvSpPr>
          <p:nvPr/>
        </p:nvSpPr>
        <p:spPr>
          <a:xfrm>
            <a:off x="304509" y="881028"/>
            <a:ext cx="8448804" cy="1690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ctr"/>
            <a:r>
              <a:rPr lang="hu-HU" b="1" dirty="0"/>
              <a:t>1999. évi LXXVI. törvény</a:t>
            </a:r>
          </a:p>
          <a:p>
            <a:pPr marL="0" indent="0" algn="ctr"/>
            <a:r>
              <a:rPr lang="hu-HU" b="1" dirty="0"/>
              <a:t>a szerzői jogról  1. § </a:t>
            </a:r>
            <a:r>
              <a:rPr lang="hu-HU" dirty="0"/>
              <a:t>(2): </a:t>
            </a:r>
          </a:p>
          <a:p>
            <a:pPr marL="0" indent="0" algn="ctr"/>
            <a:r>
              <a:rPr lang="hu-HU" altLang="hu-HU" sz="2000" b="1" dirty="0"/>
              <a:t>„</a:t>
            </a:r>
            <a:r>
              <a:rPr lang="hu-HU" altLang="hu-HU" sz="2000" i="1" dirty="0"/>
              <a:t>Szerzői jogi védelem alá tartozik - függetlenül attól, hogy e törvény megnevezi-e - az irodalom, a tudomány és a művészet minden alkotása”</a:t>
            </a:r>
          </a:p>
          <a:p>
            <a:pPr marL="0" indent="0" algn="ctr"/>
            <a:endParaRPr lang="hu-HU" altLang="hu-HU" sz="2000" b="1" dirty="0"/>
          </a:p>
        </p:txBody>
      </p:sp>
    </p:spTree>
    <p:extLst>
      <p:ext uri="{BB962C8B-B14F-4D97-AF65-F5344CB8AC3E}">
        <p14:creationId xmlns:p14="http://schemas.microsoft.com/office/powerpoint/2010/main" val="63450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ata Privacy - 5 Best Practices Everyone Should Be Following">
            <a:extLst>
              <a:ext uri="{FF2B5EF4-FFF2-40B4-BE49-F238E27FC236}">
                <a16:creationId xmlns:a16="http://schemas.microsoft.com/office/drawing/2014/main" id="{4FA5835B-5F5F-416D-95B4-6ED2D90970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00" r="211"/>
          <a:stretch/>
        </p:blipFill>
        <p:spPr bwMode="auto">
          <a:xfrm>
            <a:off x="4067083" y="446463"/>
            <a:ext cx="5832909" cy="5143500"/>
          </a:xfrm>
          <a:prstGeom prst="ellipse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" name="Google Shape;1638;p48"/>
          <p:cNvPicPr preferRelativeResize="0"/>
          <p:nvPr/>
        </p:nvPicPr>
        <p:blipFill rotWithShape="1">
          <a:blip r:embed="rId4">
            <a:alphaModFix/>
          </a:blip>
          <a:srcRect l="25537" t="7152" r="23467" b="5838"/>
          <a:stretch/>
        </p:blipFill>
        <p:spPr>
          <a:xfrm>
            <a:off x="3833344" y="446537"/>
            <a:ext cx="1920000" cy="1842726"/>
          </a:xfrm>
          <a:prstGeom prst="rect">
            <a:avLst/>
          </a:prstGeom>
          <a:noFill/>
          <a:ln>
            <a:noFill/>
          </a:ln>
        </p:spPr>
      </p:pic>
      <p:sp>
        <p:nvSpPr>
          <p:cNvPr id="1640" name="Google Shape;1640;p48"/>
          <p:cNvSpPr txBox="1">
            <a:spLocks noGrp="1"/>
          </p:cNvSpPr>
          <p:nvPr>
            <p:ph type="subTitle" idx="1"/>
          </p:nvPr>
        </p:nvSpPr>
        <p:spPr>
          <a:xfrm>
            <a:off x="304508" y="2833602"/>
            <a:ext cx="8398977" cy="96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/>
            <a:r>
              <a:rPr lang="hu-HU" altLang="hu-HU" sz="1800" dirty="0">
                <a:solidFill>
                  <a:srgbClr val="FF0000"/>
                </a:solidFill>
              </a:rPr>
              <a:t>Az MI által generált tartalom tekintetében értelmezhető-e az egyéni, eredeti jelleg? </a:t>
            </a:r>
          </a:p>
        </p:txBody>
      </p:sp>
      <p:pic>
        <p:nvPicPr>
          <p:cNvPr id="1651" name="Google Shape;1651;p48"/>
          <p:cNvPicPr preferRelativeResize="0"/>
          <p:nvPr/>
        </p:nvPicPr>
        <p:blipFill rotWithShape="1">
          <a:blip r:embed="rId5">
            <a:alphaModFix/>
          </a:blip>
          <a:srcRect l="22009" r="18455"/>
          <a:stretch/>
        </p:blipFill>
        <p:spPr>
          <a:xfrm rot="1203247">
            <a:off x="7730654" y="483170"/>
            <a:ext cx="903665" cy="853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2" name="Google Shape;1652;p48"/>
          <p:cNvPicPr preferRelativeResize="0"/>
          <p:nvPr/>
        </p:nvPicPr>
        <p:blipFill rotWithShape="1">
          <a:blip r:embed="rId6">
            <a:alphaModFix/>
          </a:blip>
          <a:srcRect l="18647" t="7960" r="8852" b="8336"/>
          <a:stretch/>
        </p:blipFill>
        <p:spPr>
          <a:xfrm rot="-1406513">
            <a:off x="4170397" y="3556069"/>
            <a:ext cx="1175233" cy="76322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977;p57">
            <a:extLst>
              <a:ext uri="{FF2B5EF4-FFF2-40B4-BE49-F238E27FC236}">
                <a16:creationId xmlns:a16="http://schemas.microsoft.com/office/drawing/2014/main" id="{7F7446E4-ACFB-7D61-5713-5049DED9D2D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44865"/>
            <a:ext cx="922100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/>
              <a:t>Az MI és a szerzői jog</a:t>
            </a:r>
            <a:endParaRPr sz="2800" dirty="0"/>
          </a:p>
        </p:txBody>
      </p:sp>
      <p:sp>
        <p:nvSpPr>
          <p:cNvPr id="7" name="Google Shape;1640;p48">
            <a:extLst>
              <a:ext uri="{FF2B5EF4-FFF2-40B4-BE49-F238E27FC236}">
                <a16:creationId xmlns:a16="http://schemas.microsoft.com/office/drawing/2014/main" id="{D42F1B1C-5F62-BDE4-F470-B5D485D9A0AA}"/>
              </a:ext>
            </a:extLst>
          </p:cNvPr>
          <p:cNvSpPr txBox="1">
            <a:spLocks/>
          </p:cNvSpPr>
          <p:nvPr/>
        </p:nvSpPr>
        <p:spPr>
          <a:xfrm>
            <a:off x="304509" y="881028"/>
            <a:ext cx="8448804" cy="170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hu-HU" altLang="hu-HU" sz="2000" dirty="0"/>
              <a:t>„A szerzői jog azt illeti, aki a művet megalkotta (szerző).”</a:t>
            </a:r>
          </a:p>
          <a:p>
            <a:pPr marL="0" indent="0"/>
            <a:endParaRPr lang="hu-HU" altLang="hu-HU" sz="2000" dirty="0"/>
          </a:p>
          <a:p>
            <a:pPr marL="0" indent="0"/>
            <a:r>
              <a:rPr lang="hu-HU" altLang="hu-HU" sz="2000" dirty="0"/>
              <a:t>„A szerzői jogi védelem az alkotást a szerző szellemi tevékenységéből fakadó </a:t>
            </a:r>
            <a:r>
              <a:rPr lang="hu-HU" altLang="hu-HU" sz="2000" b="1" u="sng" dirty="0"/>
              <a:t>egyéni, eredeti jellege alapján</a:t>
            </a:r>
            <a:r>
              <a:rPr lang="hu-HU" altLang="hu-HU" sz="2000" dirty="0"/>
              <a:t> illeti meg.”</a:t>
            </a:r>
          </a:p>
        </p:txBody>
      </p:sp>
    </p:spTree>
    <p:extLst>
      <p:ext uri="{BB962C8B-B14F-4D97-AF65-F5344CB8AC3E}">
        <p14:creationId xmlns:p14="http://schemas.microsoft.com/office/powerpoint/2010/main" val="66067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ata Privacy - 5 Best Practices Everyone Should Be Following">
            <a:extLst>
              <a:ext uri="{FF2B5EF4-FFF2-40B4-BE49-F238E27FC236}">
                <a16:creationId xmlns:a16="http://schemas.microsoft.com/office/drawing/2014/main" id="{4FA5835B-5F5F-416D-95B4-6ED2D90970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00" r="211"/>
          <a:stretch/>
        </p:blipFill>
        <p:spPr bwMode="auto">
          <a:xfrm>
            <a:off x="4067083" y="446463"/>
            <a:ext cx="5832909" cy="5143500"/>
          </a:xfrm>
          <a:prstGeom prst="ellipse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" name="Google Shape;1638;p48"/>
          <p:cNvPicPr preferRelativeResize="0"/>
          <p:nvPr/>
        </p:nvPicPr>
        <p:blipFill rotWithShape="1">
          <a:blip r:embed="rId4">
            <a:alphaModFix/>
          </a:blip>
          <a:srcRect l="25537" t="7152" r="23467" b="5838"/>
          <a:stretch/>
        </p:blipFill>
        <p:spPr>
          <a:xfrm>
            <a:off x="3833344" y="446537"/>
            <a:ext cx="1920000" cy="1842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1" name="Google Shape;1651;p48"/>
          <p:cNvPicPr preferRelativeResize="0"/>
          <p:nvPr/>
        </p:nvPicPr>
        <p:blipFill rotWithShape="1">
          <a:blip r:embed="rId5">
            <a:alphaModFix/>
          </a:blip>
          <a:srcRect l="22009" r="18455"/>
          <a:stretch/>
        </p:blipFill>
        <p:spPr>
          <a:xfrm rot="1203247">
            <a:off x="7730654" y="483170"/>
            <a:ext cx="903665" cy="853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2" name="Google Shape;1652;p48"/>
          <p:cNvPicPr preferRelativeResize="0"/>
          <p:nvPr/>
        </p:nvPicPr>
        <p:blipFill rotWithShape="1">
          <a:blip r:embed="rId6">
            <a:alphaModFix/>
          </a:blip>
          <a:srcRect l="18647" t="7960" r="8852" b="8336"/>
          <a:stretch/>
        </p:blipFill>
        <p:spPr>
          <a:xfrm rot="-1406513">
            <a:off x="4170397" y="3556069"/>
            <a:ext cx="1175233" cy="76322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977;p57">
            <a:extLst>
              <a:ext uri="{FF2B5EF4-FFF2-40B4-BE49-F238E27FC236}">
                <a16:creationId xmlns:a16="http://schemas.microsoft.com/office/drawing/2014/main" id="{7F7446E4-ACFB-7D61-5713-5049DED9D2D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44865"/>
            <a:ext cx="922100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/>
              <a:t>Az MI és a szerzői jog</a:t>
            </a:r>
            <a:endParaRPr sz="2800" dirty="0"/>
          </a:p>
        </p:txBody>
      </p:sp>
      <p:sp>
        <p:nvSpPr>
          <p:cNvPr id="7" name="Google Shape;1640;p48">
            <a:extLst>
              <a:ext uri="{FF2B5EF4-FFF2-40B4-BE49-F238E27FC236}">
                <a16:creationId xmlns:a16="http://schemas.microsoft.com/office/drawing/2014/main" id="{D42F1B1C-5F62-BDE4-F470-B5D485D9A0AA}"/>
              </a:ext>
            </a:extLst>
          </p:cNvPr>
          <p:cNvSpPr txBox="1">
            <a:spLocks/>
          </p:cNvSpPr>
          <p:nvPr/>
        </p:nvSpPr>
        <p:spPr>
          <a:xfrm>
            <a:off x="347598" y="866509"/>
            <a:ext cx="8448804" cy="392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hu-HU" altLang="hu-HU" sz="2000" dirty="0"/>
              <a:t>A szerzői jogi területhez záró kérdés:</a:t>
            </a:r>
          </a:p>
          <a:p>
            <a:pPr marL="0" indent="0"/>
            <a:endParaRPr lang="hu-HU" altLang="hu-HU" sz="2000" dirty="0"/>
          </a:p>
          <a:p>
            <a:pPr marL="0" indent="0"/>
            <a:r>
              <a:rPr lang="hu-HU" altLang="hu-HU" sz="2000" dirty="0"/>
              <a:t>Hirdetni vagy titkolnunk kell-e, hogy egy munkához MI-t használunk? (számos, MI-vel foglalkozó cikk és könyv azzal a bevezetővel kezd, hogy a tartalmat nem MI írta.)</a:t>
            </a:r>
          </a:p>
          <a:p>
            <a:pPr marL="0" indent="0"/>
            <a:endParaRPr lang="hu-HU" altLang="hu-HU" sz="2000" dirty="0"/>
          </a:p>
          <a:p>
            <a:pPr marL="0" indent="0"/>
            <a:endParaRPr lang="hu-HU" altLang="hu-HU" sz="2000" dirty="0"/>
          </a:p>
          <a:p>
            <a:pPr marL="0" indent="0"/>
            <a:r>
              <a:rPr lang="hu-HU" altLang="hu-HU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82972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ata Privacy - 5 Best Practices Everyone Should Be Following">
            <a:extLst>
              <a:ext uri="{FF2B5EF4-FFF2-40B4-BE49-F238E27FC236}">
                <a16:creationId xmlns:a16="http://schemas.microsoft.com/office/drawing/2014/main" id="{4FA5835B-5F5F-416D-95B4-6ED2D90970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00" r="211"/>
          <a:stretch/>
        </p:blipFill>
        <p:spPr bwMode="auto">
          <a:xfrm>
            <a:off x="4021142" y="431215"/>
            <a:ext cx="5832909" cy="5143500"/>
          </a:xfrm>
          <a:prstGeom prst="ellipse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" name="Google Shape;1638;p48"/>
          <p:cNvPicPr preferRelativeResize="0"/>
          <p:nvPr/>
        </p:nvPicPr>
        <p:blipFill rotWithShape="1">
          <a:blip r:embed="rId4">
            <a:alphaModFix/>
          </a:blip>
          <a:srcRect l="25537" t="7152" r="23467" b="5838"/>
          <a:stretch/>
        </p:blipFill>
        <p:spPr>
          <a:xfrm>
            <a:off x="3833344" y="446537"/>
            <a:ext cx="1920000" cy="1842726"/>
          </a:xfrm>
          <a:prstGeom prst="rect">
            <a:avLst/>
          </a:prstGeom>
          <a:noFill/>
          <a:ln>
            <a:noFill/>
          </a:ln>
        </p:spPr>
      </p:pic>
      <p:sp>
        <p:nvSpPr>
          <p:cNvPr id="1640" name="Google Shape;1640;p48"/>
          <p:cNvSpPr txBox="1">
            <a:spLocks noGrp="1"/>
          </p:cNvSpPr>
          <p:nvPr>
            <p:ph type="subTitle" idx="1"/>
          </p:nvPr>
        </p:nvSpPr>
        <p:spPr>
          <a:xfrm>
            <a:off x="304509" y="2833602"/>
            <a:ext cx="5103284" cy="96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/>
            <a:endParaRPr lang="hu-HU" altLang="hu-HU" sz="1800" dirty="0"/>
          </a:p>
        </p:txBody>
      </p:sp>
      <p:pic>
        <p:nvPicPr>
          <p:cNvPr id="1651" name="Google Shape;1651;p48"/>
          <p:cNvPicPr preferRelativeResize="0"/>
          <p:nvPr/>
        </p:nvPicPr>
        <p:blipFill rotWithShape="1">
          <a:blip r:embed="rId5">
            <a:alphaModFix/>
          </a:blip>
          <a:srcRect l="22009" r="18455"/>
          <a:stretch/>
        </p:blipFill>
        <p:spPr>
          <a:xfrm rot="1203247">
            <a:off x="7730654" y="483170"/>
            <a:ext cx="903665" cy="853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2" name="Google Shape;1652;p48"/>
          <p:cNvPicPr preferRelativeResize="0"/>
          <p:nvPr/>
        </p:nvPicPr>
        <p:blipFill rotWithShape="1">
          <a:blip r:embed="rId6">
            <a:alphaModFix/>
          </a:blip>
          <a:srcRect l="18647" t="7960" r="8852" b="8336"/>
          <a:stretch/>
        </p:blipFill>
        <p:spPr>
          <a:xfrm rot="-1406513">
            <a:off x="4170397" y="3556069"/>
            <a:ext cx="1175233" cy="76322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977;p57">
            <a:extLst>
              <a:ext uri="{FF2B5EF4-FFF2-40B4-BE49-F238E27FC236}">
                <a16:creationId xmlns:a16="http://schemas.microsoft.com/office/drawing/2014/main" id="{7F7446E4-ACFB-7D61-5713-5049DED9D2D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44865"/>
            <a:ext cx="922100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/>
              <a:t>Az MI hatása az emberi kapcsolatokra az oktatásban </a:t>
            </a:r>
            <a:endParaRPr sz="2800" dirty="0"/>
          </a:p>
        </p:txBody>
      </p:sp>
      <p:sp>
        <p:nvSpPr>
          <p:cNvPr id="7" name="Google Shape;1640;p48">
            <a:extLst>
              <a:ext uri="{FF2B5EF4-FFF2-40B4-BE49-F238E27FC236}">
                <a16:creationId xmlns:a16="http://schemas.microsoft.com/office/drawing/2014/main" id="{D42F1B1C-5F62-BDE4-F470-B5D485D9A0AA}"/>
              </a:ext>
            </a:extLst>
          </p:cNvPr>
          <p:cNvSpPr txBox="1">
            <a:spLocks/>
          </p:cNvSpPr>
          <p:nvPr/>
        </p:nvSpPr>
        <p:spPr>
          <a:xfrm>
            <a:off x="304509" y="1889218"/>
            <a:ext cx="7959210" cy="9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ctr"/>
            <a:r>
              <a:rPr lang="hu-HU" altLang="hu-HU" sz="2000" b="1" dirty="0"/>
              <a:t>Erősíti a jelenléti oktatási formákat?</a:t>
            </a:r>
          </a:p>
        </p:txBody>
      </p:sp>
    </p:spTree>
    <p:extLst>
      <p:ext uri="{BB962C8B-B14F-4D97-AF65-F5344CB8AC3E}">
        <p14:creationId xmlns:p14="http://schemas.microsoft.com/office/powerpoint/2010/main" val="3840195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0" name="Google Shape;1880;p53"/>
          <p:cNvPicPr preferRelativeResize="0"/>
          <p:nvPr/>
        </p:nvPicPr>
        <p:blipFill rotWithShape="1">
          <a:blip r:embed="rId3">
            <a:alphaModFix/>
          </a:blip>
          <a:srcRect l="24331" t="5721" r="23342" b="4591"/>
          <a:stretch/>
        </p:blipFill>
        <p:spPr>
          <a:xfrm rot="2268302">
            <a:off x="6219637" y="2590174"/>
            <a:ext cx="1857374" cy="1790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1" name="Google Shape;1881;p53"/>
          <p:cNvPicPr preferRelativeResize="0"/>
          <p:nvPr/>
        </p:nvPicPr>
        <p:blipFill rotWithShape="1">
          <a:blip r:embed="rId4">
            <a:alphaModFix/>
          </a:blip>
          <a:srcRect l="15236" r="10474"/>
          <a:stretch/>
        </p:blipFill>
        <p:spPr>
          <a:xfrm rot="-8866461">
            <a:off x="7184037" y="1883943"/>
            <a:ext cx="1535572" cy="1375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2" name="Google Shape;1882;p53"/>
          <p:cNvPicPr preferRelativeResize="0"/>
          <p:nvPr/>
        </p:nvPicPr>
        <p:blipFill rotWithShape="1">
          <a:blip r:embed="rId5">
            <a:alphaModFix/>
          </a:blip>
          <a:srcRect l="22009" r="18455"/>
          <a:stretch/>
        </p:blipFill>
        <p:spPr>
          <a:xfrm rot="1203246">
            <a:off x="5673206" y="1367046"/>
            <a:ext cx="1115441" cy="1053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3" name="Google Shape;1883;p53"/>
          <p:cNvPicPr preferRelativeResize="0"/>
          <p:nvPr/>
        </p:nvPicPr>
        <p:blipFill rotWithShape="1">
          <a:blip r:embed="rId6">
            <a:alphaModFix/>
          </a:blip>
          <a:srcRect l="18647" t="7960" r="8852" b="8336"/>
          <a:stretch/>
        </p:blipFill>
        <p:spPr>
          <a:xfrm rot="-1406513">
            <a:off x="5702975" y="2492002"/>
            <a:ext cx="1175233" cy="763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4" name="Google Shape;1884;p53"/>
          <p:cNvPicPr preferRelativeResize="0"/>
          <p:nvPr/>
        </p:nvPicPr>
        <p:blipFill rotWithShape="1">
          <a:blip r:embed="rId7">
            <a:alphaModFix/>
          </a:blip>
          <a:srcRect l="25537" t="7152" r="23467" b="5838"/>
          <a:stretch/>
        </p:blipFill>
        <p:spPr>
          <a:xfrm>
            <a:off x="6634726" y="778425"/>
            <a:ext cx="1671077" cy="1603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9" name="Google Shape;1869;p53"/>
          <p:cNvSpPr txBox="1">
            <a:spLocks noGrp="1"/>
          </p:cNvSpPr>
          <p:nvPr>
            <p:ph type="title"/>
          </p:nvPr>
        </p:nvSpPr>
        <p:spPr>
          <a:xfrm>
            <a:off x="727541" y="242102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A jogszabály indoklása</a:t>
            </a:r>
            <a:endParaRPr dirty="0"/>
          </a:p>
        </p:txBody>
      </p:sp>
      <p:sp>
        <p:nvSpPr>
          <p:cNvPr id="1870" name="Google Shape;1870;p53"/>
          <p:cNvSpPr txBox="1">
            <a:spLocks noGrp="1"/>
          </p:cNvSpPr>
          <p:nvPr>
            <p:ph type="subTitle" idx="1"/>
          </p:nvPr>
        </p:nvSpPr>
        <p:spPr>
          <a:xfrm>
            <a:off x="212958" y="1580325"/>
            <a:ext cx="5527675" cy="32153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>
              <a:spcBef>
                <a:spcPts val="1600"/>
              </a:spcBef>
              <a:buSzPts val="1400"/>
              <a:buNone/>
            </a:pPr>
            <a:r>
              <a:rPr lang="hu-HU" dirty="0"/>
              <a:t>"A mesterséges intelligencia gyorsan fejlődő technológiacsalád, amely az ágazatok és a társadalmi tevékenységek teljes spektrumában </a:t>
            </a:r>
            <a:r>
              <a:rPr lang="hu-HU" dirty="0">
                <a:solidFill>
                  <a:srgbClr val="FF0000"/>
                </a:solidFill>
              </a:rPr>
              <a:t>gazdasági, környezeti és társadalmi előnyök</a:t>
            </a:r>
            <a:r>
              <a:rPr lang="hu-HU" dirty="0"/>
              <a:t> széles skálájához járul hozzá.” </a:t>
            </a:r>
          </a:p>
        </p:txBody>
      </p:sp>
    </p:spTree>
    <p:extLst>
      <p:ext uri="{BB962C8B-B14F-4D97-AF65-F5344CB8AC3E}">
        <p14:creationId xmlns:p14="http://schemas.microsoft.com/office/powerpoint/2010/main" val="247543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2">
          <a:extLst>
            <a:ext uri="{FF2B5EF4-FFF2-40B4-BE49-F238E27FC236}">
              <a16:creationId xmlns:a16="http://schemas.microsoft.com/office/drawing/2014/main" id="{4D3054FB-D7A0-B5B4-38A3-B1878B035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5" name="Google Shape;1295;p37">
            <a:extLst>
              <a:ext uri="{FF2B5EF4-FFF2-40B4-BE49-F238E27FC236}">
                <a16:creationId xmlns:a16="http://schemas.microsoft.com/office/drawing/2014/main" id="{58AC8EAD-6C90-D0CF-E5BA-999FC1020C9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8647" t="7960" r="8852" b="8336"/>
          <a:stretch/>
        </p:blipFill>
        <p:spPr>
          <a:xfrm rot="2331447">
            <a:off x="7356149" y="286875"/>
            <a:ext cx="1647828" cy="107015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1977;p57">
            <a:extLst>
              <a:ext uri="{FF2B5EF4-FFF2-40B4-BE49-F238E27FC236}">
                <a16:creationId xmlns:a16="http://schemas.microsoft.com/office/drawing/2014/main" id="{9C074C85-F45F-FF0D-2ABE-7DB8C38E46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67376" y="144865"/>
            <a:ext cx="9288378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/>
              <a:t>Az MI alkalmazásának általános elvei </a:t>
            </a:r>
            <a:endParaRPr sz="2800" dirty="0"/>
          </a:p>
        </p:txBody>
      </p: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482EE008-35A1-1428-F430-4065C2F8F4B8}"/>
              </a:ext>
            </a:extLst>
          </p:cNvPr>
          <p:cNvSpPr txBox="1"/>
          <p:nvPr/>
        </p:nvSpPr>
        <p:spPr>
          <a:xfrm>
            <a:off x="887930" y="1136046"/>
            <a:ext cx="6908533" cy="1031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spcAft>
                <a:spcPts val="300"/>
              </a:spcAft>
              <a:buFontTx/>
              <a:buNone/>
              <a:defRPr/>
            </a:pPr>
            <a:r>
              <a:rPr lang="pt-BR" sz="1400" dirty="0">
                <a:solidFill>
                  <a:schemeClr val="accent2"/>
                </a:solidFill>
                <a:latin typeface="Montserrat" panose="00000500000000000000" pitchFamily="2" charset="-18"/>
              </a:rPr>
              <a:t>A 2024/1689 RENDELETE  (2024. június 13.)</a:t>
            </a:r>
            <a:r>
              <a:rPr lang="hu-HU" sz="1400" dirty="0">
                <a:solidFill>
                  <a:schemeClr val="accent2"/>
                </a:solidFill>
                <a:latin typeface="Montserrat" panose="00000500000000000000" pitchFamily="2" charset="-18"/>
              </a:rPr>
              <a:t>:</a:t>
            </a:r>
          </a:p>
          <a:p>
            <a:pPr marL="0" indent="0" algn="ctr">
              <a:spcAft>
                <a:spcPts val="300"/>
              </a:spcAft>
              <a:buFontTx/>
              <a:buNone/>
              <a:defRPr/>
            </a:pPr>
            <a:r>
              <a:rPr lang="hu-HU" sz="1400" dirty="0">
                <a:solidFill>
                  <a:schemeClr val="tx1"/>
                </a:solidFill>
                <a:latin typeface="Montserrat" panose="00000500000000000000" pitchFamily="2" charset="-18"/>
              </a:rPr>
              <a:t>Rendszerszintű szabályozás, de az oktatást áttételesen érinti.</a:t>
            </a:r>
          </a:p>
          <a:p>
            <a:pPr marL="0" indent="0" algn="ctr">
              <a:spcAft>
                <a:spcPts val="300"/>
              </a:spcAft>
              <a:buFontTx/>
              <a:buNone/>
              <a:defRPr/>
            </a:pPr>
            <a:r>
              <a:rPr lang="hu-HU" sz="1400" b="1" dirty="0">
                <a:solidFill>
                  <a:schemeClr val="tx1"/>
                </a:solidFill>
                <a:latin typeface="Montserrat" panose="00000500000000000000" pitchFamily="2" charset="-18"/>
              </a:rPr>
              <a:t>Hét etikai elvet tartalmaz</a:t>
            </a:r>
            <a:r>
              <a:rPr lang="hu-HU" sz="1400" dirty="0">
                <a:solidFill>
                  <a:schemeClr val="tx1"/>
                </a:solidFill>
                <a:latin typeface="Montserrat" panose="00000500000000000000" pitchFamily="2" charset="-18"/>
              </a:rPr>
              <a:t>, amelyek célja, hogy segítsék biztosítani a mesterséges intelligencia megbízhatóságát és etikai megalapozottságát. </a:t>
            </a:r>
          </a:p>
        </p:txBody>
      </p:sp>
      <p:sp>
        <p:nvSpPr>
          <p:cNvPr id="25" name="Google Shape;1846;p52">
            <a:extLst>
              <a:ext uri="{FF2B5EF4-FFF2-40B4-BE49-F238E27FC236}">
                <a16:creationId xmlns:a16="http://schemas.microsoft.com/office/drawing/2014/main" id="{2860B62E-0F2C-8D5C-8354-9F8D7899D175}"/>
              </a:ext>
            </a:extLst>
          </p:cNvPr>
          <p:cNvSpPr txBox="1">
            <a:spLocks/>
          </p:cNvSpPr>
          <p:nvPr/>
        </p:nvSpPr>
        <p:spPr>
          <a:xfrm>
            <a:off x="482867" y="2619316"/>
            <a:ext cx="4179956" cy="870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◆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139700" indent="0">
              <a:spcAft>
                <a:spcPts val="1200"/>
              </a:spcAft>
              <a:buNone/>
              <a:defRPr/>
            </a:pPr>
            <a:r>
              <a:rPr lang="hu-HU" sz="1600" dirty="0">
                <a:solidFill>
                  <a:schemeClr val="bg2"/>
                </a:solidFill>
              </a:rPr>
              <a:t>1) </a:t>
            </a:r>
            <a:r>
              <a:rPr lang="hu-HU" sz="1600" dirty="0"/>
              <a:t>emberi cselekvőképesség és felügyelet; </a:t>
            </a:r>
          </a:p>
          <a:p>
            <a:pPr marL="139700" indent="0">
              <a:spcAft>
                <a:spcPts val="1200"/>
              </a:spcAft>
              <a:buNone/>
              <a:defRPr/>
            </a:pPr>
            <a:r>
              <a:rPr lang="hu-HU" sz="1600" dirty="0">
                <a:solidFill>
                  <a:schemeClr val="bg2"/>
                </a:solidFill>
              </a:rPr>
              <a:t>2) </a:t>
            </a:r>
            <a:r>
              <a:rPr lang="hu-HU" sz="1600" dirty="0"/>
              <a:t>műszaki stabilitás és biztonság; </a:t>
            </a:r>
          </a:p>
          <a:p>
            <a:pPr marL="139700" indent="0">
              <a:spcAft>
                <a:spcPts val="1200"/>
              </a:spcAft>
              <a:buNone/>
              <a:defRPr/>
            </a:pPr>
            <a:r>
              <a:rPr lang="hu-HU" sz="1600" dirty="0">
                <a:solidFill>
                  <a:schemeClr val="bg2"/>
                </a:solidFill>
              </a:rPr>
              <a:t>3) </a:t>
            </a:r>
            <a:r>
              <a:rPr lang="hu-HU" sz="1600" dirty="0"/>
              <a:t>a magánélet védelme és adatkormányzás; </a:t>
            </a:r>
          </a:p>
        </p:txBody>
      </p:sp>
      <p:sp>
        <p:nvSpPr>
          <p:cNvPr id="28" name="Google Shape;1846;p52">
            <a:extLst>
              <a:ext uri="{FF2B5EF4-FFF2-40B4-BE49-F238E27FC236}">
                <a16:creationId xmlns:a16="http://schemas.microsoft.com/office/drawing/2014/main" id="{9A883890-805A-BDA7-03E7-82E38BBD44FA}"/>
              </a:ext>
            </a:extLst>
          </p:cNvPr>
          <p:cNvSpPr txBox="1">
            <a:spLocks/>
          </p:cNvSpPr>
          <p:nvPr/>
        </p:nvSpPr>
        <p:spPr>
          <a:xfrm>
            <a:off x="4481177" y="2571750"/>
            <a:ext cx="4179956" cy="870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◆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139700" indent="0">
              <a:spcAft>
                <a:spcPts val="1200"/>
              </a:spcAft>
              <a:buNone/>
              <a:defRPr/>
            </a:pPr>
            <a:r>
              <a:rPr lang="hu-HU" sz="1600" dirty="0">
                <a:solidFill>
                  <a:schemeClr val="bg2"/>
                </a:solidFill>
              </a:rPr>
              <a:t>4) </a:t>
            </a:r>
            <a:r>
              <a:rPr lang="hu-HU" sz="1600" dirty="0"/>
              <a:t>átláthatóság; </a:t>
            </a:r>
          </a:p>
          <a:p>
            <a:pPr marL="139700" indent="0">
              <a:spcAft>
                <a:spcPts val="1200"/>
              </a:spcAft>
              <a:buNone/>
              <a:defRPr/>
            </a:pPr>
            <a:r>
              <a:rPr lang="hu-HU" sz="1600" dirty="0">
                <a:solidFill>
                  <a:schemeClr val="bg2"/>
                </a:solidFill>
              </a:rPr>
              <a:t>5) </a:t>
            </a:r>
            <a:r>
              <a:rPr lang="hu-HU" sz="1600" dirty="0"/>
              <a:t>sokszínűség, a megkülönböztetés tilalma és méltányosság; </a:t>
            </a:r>
          </a:p>
          <a:p>
            <a:pPr marL="139700" indent="0">
              <a:spcAft>
                <a:spcPts val="1200"/>
              </a:spcAft>
              <a:buNone/>
              <a:defRPr/>
            </a:pPr>
            <a:r>
              <a:rPr lang="hu-HU" sz="1600" dirty="0">
                <a:solidFill>
                  <a:schemeClr val="bg2"/>
                </a:solidFill>
              </a:rPr>
              <a:t>6) </a:t>
            </a:r>
            <a:r>
              <a:rPr lang="hu-HU" sz="1600" dirty="0"/>
              <a:t>társadalmi és környezeti jóllét; </a:t>
            </a:r>
          </a:p>
          <a:p>
            <a:pPr marL="139700" indent="0">
              <a:spcAft>
                <a:spcPts val="1200"/>
              </a:spcAft>
              <a:buNone/>
              <a:defRPr/>
            </a:pPr>
            <a:r>
              <a:rPr lang="hu-HU" sz="1600" dirty="0">
                <a:solidFill>
                  <a:schemeClr val="bg2"/>
                </a:solidFill>
              </a:rPr>
              <a:t>7) </a:t>
            </a:r>
            <a:r>
              <a:rPr lang="hu-HU" sz="1600" dirty="0"/>
              <a:t>elszámoltathatóság.</a:t>
            </a:r>
          </a:p>
          <a:p>
            <a:pPr marL="285750" indent="-285750">
              <a:spcAft>
                <a:spcPts val="1200"/>
              </a:spcAft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81380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20A2D4E-2815-401C-B6DD-7B1DC1D13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Kérdések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2912D434-5230-40AB-9730-01E491F3EA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Kép helye 3">
            <a:extLst>
              <a:ext uri="{FF2B5EF4-FFF2-40B4-BE49-F238E27FC236}">
                <a16:creationId xmlns:a16="http://schemas.microsoft.com/office/drawing/2014/main" id="{9DCD643F-9EAD-4597-BB3B-3145644FECE4}"/>
              </a:ext>
            </a:extLst>
          </p:cNvPr>
          <p:cNvSpPr>
            <a:spLocks noGrp="1"/>
          </p:cNvSpPr>
          <p:nvPr>
            <p:ph type="pic" idx="2"/>
          </p:nvPr>
        </p:nvSpPr>
        <p:spPr/>
      </p:sp>
    </p:spTree>
    <p:extLst>
      <p:ext uri="{BB962C8B-B14F-4D97-AF65-F5344CB8AC3E}">
        <p14:creationId xmlns:p14="http://schemas.microsoft.com/office/powerpoint/2010/main" val="357567070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4" name="Google Shape;1404;p41"/>
          <p:cNvPicPr preferRelativeResize="0"/>
          <p:nvPr/>
        </p:nvPicPr>
        <p:blipFill rotWithShape="1">
          <a:blip r:embed="rId3">
            <a:alphaModFix/>
          </a:blip>
          <a:srcRect l="26806" t="7660" r="25401" b="5390"/>
          <a:stretch/>
        </p:blipFill>
        <p:spPr>
          <a:xfrm>
            <a:off x="7219350" y="2823400"/>
            <a:ext cx="1739952" cy="1780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5" name="Google Shape;1405;p41"/>
          <p:cNvPicPr preferRelativeResize="0"/>
          <p:nvPr/>
        </p:nvPicPr>
        <p:blipFill rotWithShape="1">
          <a:blip r:embed="rId4">
            <a:alphaModFix/>
          </a:blip>
          <a:srcRect l="18647" t="7960" r="8852" b="8336"/>
          <a:stretch/>
        </p:blipFill>
        <p:spPr>
          <a:xfrm rot="-1152297">
            <a:off x="7181325" y="246575"/>
            <a:ext cx="1647827" cy="107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6" name="Google Shape;1406;p41"/>
          <p:cNvPicPr preferRelativeResize="0"/>
          <p:nvPr/>
        </p:nvPicPr>
        <p:blipFill rotWithShape="1">
          <a:blip r:embed="rId5">
            <a:alphaModFix/>
          </a:blip>
          <a:srcRect l="15236" r="10474"/>
          <a:stretch/>
        </p:blipFill>
        <p:spPr>
          <a:xfrm rot="1220421">
            <a:off x="408399" y="3540122"/>
            <a:ext cx="1552575" cy="139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7" name="Google Shape;1407;p41"/>
          <p:cNvPicPr preferRelativeResize="0"/>
          <p:nvPr/>
        </p:nvPicPr>
        <p:blipFill rotWithShape="1">
          <a:blip r:embed="rId6">
            <a:alphaModFix/>
          </a:blip>
          <a:srcRect l="22009" r="18455"/>
          <a:stretch/>
        </p:blipFill>
        <p:spPr>
          <a:xfrm rot="3321565">
            <a:off x="7376838" y="2871512"/>
            <a:ext cx="652200" cy="616227"/>
          </a:xfrm>
          <a:prstGeom prst="rect">
            <a:avLst/>
          </a:prstGeom>
          <a:noFill/>
          <a:ln>
            <a:noFill/>
          </a:ln>
        </p:spPr>
      </p:pic>
      <p:sp>
        <p:nvSpPr>
          <p:cNvPr id="1417" name="Google Shape;1417;p41"/>
          <p:cNvSpPr txBox="1">
            <a:spLocks noGrp="1"/>
          </p:cNvSpPr>
          <p:nvPr>
            <p:ph type="title"/>
          </p:nvPr>
        </p:nvSpPr>
        <p:spPr>
          <a:xfrm>
            <a:off x="943050" y="1307100"/>
            <a:ext cx="72579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6000" dirty="0"/>
              <a:t>KÖSZÖNÖM</a:t>
            </a:r>
            <a:br>
              <a:rPr lang="hu-HU" sz="6000" dirty="0"/>
            </a:br>
            <a:r>
              <a:rPr lang="hu-HU" sz="6000" dirty="0">
                <a:latin typeface="Montserrat" panose="00000500000000000000" pitchFamily="2" charset="-18"/>
              </a:rPr>
              <a:t>A FIGYELMET!</a:t>
            </a:r>
            <a:endParaRPr sz="6000" dirty="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0" name="Google Shape;1880;p53"/>
          <p:cNvPicPr preferRelativeResize="0"/>
          <p:nvPr/>
        </p:nvPicPr>
        <p:blipFill rotWithShape="1">
          <a:blip r:embed="rId3">
            <a:alphaModFix/>
          </a:blip>
          <a:srcRect l="24331" t="5721" r="23342" b="4591"/>
          <a:stretch/>
        </p:blipFill>
        <p:spPr>
          <a:xfrm rot="2268302">
            <a:off x="6219637" y="2590174"/>
            <a:ext cx="1857374" cy="1790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1" name="Google Shape;1881;p53"/>
          <p:cNvPicPr preferRelativeResize="0"/>
          <p:nvPr/>
        </p:nvPicPr>
        <p:blipFill rotWithShape="1">
          <a:blip r:embed="rId4">
            <a:alphaModFix/>
          </a:blip>
          <a:srcRect l="15236" r="10474"/>
          <a:stretch/>
        </p:blipFill>
        <p:spPr>
          <a:xfrm rot="-8866461">
            <a:off x="7184037" y="1883943"/>
            <a:ext cx="1535572" cy="1375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2" name="Google Shape;1882;p53"/>
          <p:cNvPicPr preferRelativeResize="0"/>
          <p:nvPr/>
        </p:nvPicPr>
        <p:blipFill rotWithShape="1">
          <a:blip r:embed="rId5">
            <a:alphaModFix/>
          </a:blip>
          <a:srcRect l="22009" r="18455"/>
          <a:stretch/>
        </p:blipFill>
        <p:spPr>
          <a:xfrm rot="1203246">
            <a:off x="5673206" y="1367046"/>
            <a:ext cx="1115441" cy="1053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3" name="Google Shape;1883;p53"/>
          <p:cNvPicPr preferRelativeResize="0"/>
          <p:nvPr/>
        </p:nvPicPr>
        <p:blipFill rotWithShape="1">
          <a:blip r:embed="rId6">
            <a:alphaModFix/>
          </a:blip>
          <a:srcRect l="18647" t="7960" r="8852" b="8336"/>
          <a:stretch/>
        </p:blipFill>
        <p:spPr>
          <a:xfrm rot="-1406513">
            <a:off x="5702975" y="2492002"/>
            <a:ext cx="1175233" cy="763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4" name="Google Shape;1884;p53"/>
          <p:cNvPicPr preferRelativeResize="0"/>
          <p:nvPr/>
        </p:nvPicPr>
        <p:blipFill rotWithShape="1">
          <a:blip r:embed="rId7">
            <a:alphaModFix/>
          </a:blip>
          <a:srcRect l="25537" t="7152" r="23467" b="5838"/>
          <a:stretch/>
        </p:blipFill>
        <p:spPr>
          <a:xfrm>
            <a:off x="6634726" y="778425"/>
            <a:ext cx="1671077" cy="1603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9" name="Google Shape;1869;p53"/>
          <p:cNvSpPr txBox="1">
            <a:spLocks noGrp="1"/>
          </p:cNvSpPr>
          <p:nvPr>
            <p:ph type="title"/>
          </p:nvPr>
        </p:nvSpPr>
        <p:spPr>
          <a:xfrm>
            <a:off x="727541" y="242102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A jogszabályban megnevezett ágazatok </a:t>
            </a:r>
            <a:endParaRPr dirty="0"/>
          </a:p>
        </p:txBody>
      </p:sp>
      <p:sp>
        <p:nvSpPr>
          <p:cNvPr id="1870" name="Google Shape;1870;p53"/>
          <p:cNvSpPr txBox="1">
            <a:spLocks noGrp="1"/>
          </p:cNvSpPr>
          <p:nvPr>
            <p:ph type="subTitle" idx="1"/>
          </p:nvPr>
        </p:nvSpPr>
        <p:spPr>
          <a:xfrm>
            <a:off x="212958" y="954447"/>
            <a:ext cx="6888660" cy="38412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>
              <a:spcBef>
                <a:spcPts val="1600"/>
              </a:spcBef>
              <a:buSzPts val="1400"/>
              <a:buNone/>
            </a:pPr>
            <a:r>
              <a:rPr lang="hu-HU" dirty="0"/>
              <a:t>Érintett ágazatok:</a:t>
            </a:r>
          </a:p>
          <a:p>
            <a:pPr>
              <a:spcBef>
                <a:spcPts val="1600"/>
              </a:spcBef>
              <a:buSzPts val="1400"/>
              <a:buFontTx/>
              <a:buChar char="-"/>
            </a:pPr>
            <a:r>
              <a:rPr lang="hu-HU" dirty="0"/>
              <a:t>Egészségügy, 		- Energiaszektor</a:t>
            </a:r>
          </a:p>
          <a:p>
            <a:pPr>
              <a:spcBef>
                <a:spcPts val="1600"/>
              </a:spcBef>
              <a:buSzPts val="1400"/>
              <a:buFontTx/>
              <a:buChar char="-"/>
            </a:pPr>
            <a:r>
              <a:rPr lang="hu-HU" dirty="0"/>
              <a:t>Mezőgazdaság, 	- Közlekedés és logisztika </a:t>
            </a:r>
          </a:p>
          <a:p>
            <a:pPr>
              <a:spcBef>
                <a:spcPts val="1600"/>
              </a:spcBef>
              <a:buSzPts val="1400"/>
              <a:buFontTx/>
              <a:buChar char="-"/>
            </a:pPr>
            <a:r>
              <a:rPr lang="hu-HU" dirty="0"/>
              <a:t>Élelmiszerbiztonság, 	- Közszolgáltatások</a:t>
            </a:r>
          </a:p>
          <a:p>
            <a:pPr>
              <a:spcBef>
                <a:spcPts val="1600"/>
              </a:spcBef>
              <a:buSzPts val="1400"/>
              <a:buFontTx/>
              <a:buChar char="-"/>
            </a:pPr>
            <a:r>
              <a:rPr lang="hu-HU" dirty="0">
                <a:solidFill>
                  <a:srgbClr val="FF0000"/>
                </a:solidFill>
              </a:rPr>
              <a:t>Oktatás, szakképzés</a:t>
            </a:r>
            <a:r>
              <a:rPr lang="hu-HU" dirty="0"/>
              <a:t>	- Biztonság </a:t>
            </a:r>
          </a:p>
          <a:p>
            <a:pPr>
              <a:spcBef>
                <a:spcPts val="1600"/>
              </a:spcBef>
              <a:buSzPts val="1400"/>
              <a:buFontTx/>
              <a:buChar char="-"/>
            </a:pPr>
            <a:r>
              <a:rPr lang="hu-HU" dirty="0"/>
              <a:t>Média, 		- Igazságszolgáltatás	</a:t>
            </a:r>
          </a:p>
          <a:p>
            <a:pPr>
              <a:spcBef>
                <a:spcPts val="1600"/>
              </a:spcBef>
              <a:buSzPts val="1400"/>
              <a:buFontTx/>
              <a:buChar char="-"/>
            </a:pPr>
            <a:r>
              <a:rPr lang="hu-HU" dirty="0"/>
              <a:t>Sport, 		- Energiahatékonyság</a:t>
            </a:r>
          </a:p>
          <a:p>
            <a:pPr>
              <a:spcBef>
                <a:spcPts val="1600"/>
              </a:spcBef>
              <a:buSzPts val="1400"/>
              <a:buFontTx/>
              <a:buChar char="-"/>
            </a:pPr>
            <a:r>
              <a:rPr lang="hu-HU" dirty="0"/>
              <a:t>Kultúra, 		- Biztonság, honvédelem</a:t>
            </a:r>
          </a:p>
          <a:p>
            <a:pPr>
              <a:spcBef>
                <a:spcPts val="1600"/>
              </a:spcBef>
              <a:buSzPts val="1400"/>
              <a:buFontTx/>
              <a:buChar char="-"/>
            </a:pPr>
            <a:r>
              <a:rPr lang="hu-HU" dirty="0"/>
              <a:t>Infrastruktúra 		- környezetvédelem</a:t>
            </a:r>
          </a:p>
          <a:p>
            <a:pPr marL="139700" indent="0">
              <a:spcBef>
                <a:spcPts val="1600"/>
              </a:spcBef>
              <a:buSzPts val="1400"/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8284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0" name="Google Shape;1880;p53"/>
          <p:cNvPicPr preferRelativeResize="0"/>
          <p:nvPr/>
        </p:nvPicPr>
        <p:blipFill rotWithShape="1">
          <a:blip r:embed="rId3">
            <a:alphaModFix/>
          </a:blip>
          <a:srcRect l="24331" t="5721" r="23342" b="4591"/>
          <a:stretch/>
        </p:blipFill>
        <p:spPr>
          <a:xfrm rot="2268302">
            <a:off x="6219637" y="2590174"/>
            <a:ext cx="1857374" cy="1790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1" name="Google Shape;1881;p53"/>
          <p:cNvPicPr preferRelativeResize="0"/>
          <p:nvPr/>
        </p:nvPicPr>
        <p:blipFill rotWithShape="1">
          <a:blip r:embed="rId4">
            <a:alphaModFix/>
          </a:blip>
          <a:srcRect l="15236" r="10474"/>
          <a:stretch/>
        </p:blipFill>
        <p:spPr>
          <a:xfrm rot="-8866461">
            <a:off x="7184037" y="1883943"/>
            <a:ext cx="1535572" cy="1375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2" name="Google Shape;1882;p53"/>
          <p:cNvPicPr preferRelativeResize="0"/>
          <p:nvPr/>
        </p:nvPicPr>
        <p:blipFill rotWithShape="1">
          <a:blip r:embed="rId5">
            <a:alphaModFix/>
          </a:blip>
          <a:srcRect l="22009" r="18455"/>
          <a:stretch/>
        </p:blipFill>
        <p:spPr>
          <a:xfrm rot="1203246">
            <a:off x="5673206" y="1367046"/>
            <a:ext cx="1115441" cy="1053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3" name="Google Shape;1883;p53"/>
          <p:cNvPicPr preferRelativeResize="0"/>
          <p:nvPr/>
        </p:nvPicPr>
        <p:blipFill rotWithShape="1">
          <a:blip r:embed="rId6">
            <a:alphaModFix/>
          </a:blip>
          <a:srcRect l="18647" t="7960" r="8852" b="8336"/>
          <a:stretch/>
        </p:blipFill>
        <p:spPr>
          <a:xfrm rot="-1406513">
            <a:off x="5702975" y="2492002"/>
            <a:ext cx="1175233" cy="763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4" name="Google Shape;1884;p53"/>
          <p:cNvPicPr preferRelativeResize="0"/>
          <p:nvPr/>
        </p:nvPicPr>
        <p:blipFill rotWithShape="1">
          <a:blip r:embed="rId7">
            <a:alphaModFix/>
          </a:blip>
          <a:srcRect l="25537" t="7152" r="23467" b="5838"/>
          <a:stretch/>
        </p:blipFill>
        <p:spPr>
          <a:xfrm>
            <a:off x="6634726" y="778425"/>
            <a:ext cx="1671077" cy="1603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9" name="Google Shape;1869;p53"/>
          <p:cNvSpPr txBox="1">
            <a:spLocks noGrp="1"/>
          </p:cNvSpPr>
          <p:nvPr>
            <p:ph type="title"/>
          </p:nvPr>
        </p:nvSpPr>
        <p:spPr>
          <a:xfrm>
            <a:off x="727541" y="242102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A jogszabály által megjelölt veszélyek</a:t>
            </a:r>
            <a:endParaRPr dirty="0"/>
          </a:p>
        </p:txBody>
      </p:sp>
      <p:sp>
        <p:nvSpPr>
          <p:cNvPr id="1870" name="Google Shape;1870;p53"/>
          <p:cNvSpPr txBox="1">
            <a:spLocks noGrp="1"/>
          </p:cNvSpPr>
          <p:nvPr>
            <p:ph type="subTitle" idx="1"/>
          </p:nvPr>
        </p:nvSpPr>
        <p:spPr>
          <a:xfrm>
            <a:off x="212958" y="1580325"/>
            <a:ext cx="5527675" cy="32153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>
              <a:spcBef>
                <a:spcPts val="1600"/>
              </a:spcBef>
              <a:buSzPts val="1400"/>
              <a:buNone/>
            </a:pPr>
            <a:r>
              <a:rPr lang="hu-HU" dirty="0"/>
              <a:t>"(5) Ugyanakkor az MI - a konkrét alkalmazásával, használatával és technológiai fejlettségi szintjével kapcsolatos körülményektől függően - </a:t>
            </a:r>
            <a:r>
              <a:rPr lang="hu-HU" b="1" dirty="0">
                <a:solidFill>
                  <a:srgbClr val="FF0000"/>
                </a:solidFill>
              </a:rPr>
              <a:t>kockázatokat is generálhat</a:t>
            </a:r>
            <a:r>
              <a:rPr lang="hu-HU" dirty="0"/>
              <a:t>, valamint sértheti a közérdeket és az uniós jog által védett alapvető jogokat. Az ilyen kár lehet vagyoni vagy nem vagyoni kár, ideértve a fizikai, pszichés, társadalmi vagy gazdasági kárt is.” </a:t>
            </a:r>
          </a:p>
        </p:txBody>
      </p:sp>
    </p:spTree>
    <p:extLst>
      <p:ext uri="{BB962C8B-B14F-4D97-AF65-F5344CB8AC3E}">
        <p14:creationId xmlns:p14="http://schemas.microsoft.com/office/powerpoint/2010/main" val="297759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0" name="Google Shape;1880;p53"/>
          <p:cNvPicPr preferRelativeResize="0"/>
          <p:nvPr/>
        </p:nvPicPr>
        <p:blipFill rotWithShape="1">
          <a:blip r:embed="rId3">
            <a:alphaModFix/>
          </a:blip>
          <a:srcRect l="24331" t="5721" r="23342" b="4591"/>
          <a:stretch/>
        </p:blipFill>
        <p:spPr>
          <a:xfrm rot="2268302">
            <a:off x="6219637" y="2590174"/>
            <a:ext cx="1857374" cy="1790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1" name="Google Shape;1881;p53"/>
          <p:cNvPicPr preferRelativeResize="0"/>
          <p:nvPr/>
        </p:nvPicPr>
        <p:blipFill rotWithShape="1">
          <a:blip r:embed="rId4">
            <a:alphaModFix/>
          </a:blip>
          <a:srcRect l="15236" r="10474"/>
          <a:stretch/>
        </p:blipFill>
        <p:spPr>
          <a:xfrm rot="-8866461">
            <a:off x="7184037" y="1883943"/>
            <a:ext cx="1535572" cy="1375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2" name="Google Shape;1882;p53"/>
          <p:cNvPicPr preferRelativeResize="0"/>
          <p:nvPr/>
        </p:nvPicPr>
        <p:blipFill rotWithShape="1">
          <a:blip r:embed="rId5">
            <a:alphaModFix/>
          </a:blip>
          <a:srcRect l="22009" r="18455"/>
          <a:stretch/>
        </p:blipFill>
        <p:spPr>
          <a:xfrm rot="1203246">
            <a:off x="5673206" y="1367046"/>
            <a:ext cx="1115441" cy="1053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3" name="Google Shape;1883;p53"/>
          <p:cNvPicPr preferRelativeResize="0"/>
          <p:nvPr/>
        </p:nvPicPr>
        <p:blipFill rotWithShape="1">
          <a:blip r:embed="rId6">
            <a:alphaModFix/>
          </a:blip>
          <a:srcRect l="18647" t="7960" r="8852" b="8336"/>
          <a:stretch/>
        </p:blipFill>
        <p:spPr>
          <a:xfrm rot="-1406513">
            <a:off x="5702975" y="2492002"/>
            <a:ext cx="1175233" cy="763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4" name="Google Shape;1884;p53"/>
          <p:cNvPicPr preferRelativeResize="0"/>
          <p:nvPr/>
        </p:nvPicPr>
        <p:blipFill rotWithShape="1">
          <a:blip r:embed="rId7">
            <a:alphaModFix/>
          </a:blip>
          <a:srcRect l="25537" t="7152" r="23467" b="5838"/>
          <a:stretch/>
        </p:blipFill>
        <p:spPr>
          <a:xfrm>
            <a:off x="6634726" y="778425"/>
            <a:ext cx="1671077" cy="1603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9" name="Google Shape;1869;p53"/>
          <p:cNvSpPr txBox="1">
            <a:spLocks noGrp="1"/>
          </p:cNvSpPr>
          <p:nvPr>
            <p:ph type="title"/>
          </p:nvPr>
        </p:nvSpPr>
        <p:spPr>
          <a:xfrm>
            <a:off x="727541" y="242102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Az oktatás speciális helyzete</a:t>
            </a:r>
            <a:endParaRPr dirty="0"/>
          </a:p>
        </p:txBody>
      </p:sp>
      <p:sp>
        <p:nvSpPr>
          <p:cNvPr id="1870" name="Google Shape;1870;p53"/>
          <p:cNvSpPr txBox="1">
            <a:spLocks noGrp="1"/>
          </p:cNvSpPr>
          <p:nvPr>
            <p:ph type="subTitle" idx="1"/>
          </p:nvPr>
        </p:nvSpPr>
        <p:spPr>
          <a:xfrm>
            <a:off x="345445" y="1207748"/>
            <a:ext cx="5527675" cy="32153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>
              <a:buNone/>
            </a:pPr>
            <a:r>
              <a:rPr lang="hu-HU" dirty="0"/>
              <a:t>Az oktatás/szakképzés specifikus helyzete:</a:t>
            </a:r>
          </a:p>
          <a:p>
            <a:pPr marL="139700" indent="0">
              <a:buNone/>
            </a:pPr>
            <a:endParaRPr lang="hu-HU" dirty="0"/>
          </a:p>
          <a:p>
            <a:pPr lvl="0"/>
            <a:r>
              <a:rPr lang="hu-HU" dirty="0"/>
              <a:t>Az oktatásban az MI-ben rejlő veszélyek </a:t>
            </a:r>
            <a:r>
              <a:rPr lang="hu-HU" b="1" u="sng" dirty="0">
                <a:solidFill>
                  <a:srgbClr val="FF0000"/>
                </a:solidFill>
              </a:rPr>
              <a:t>legalább olyan mértékűek, mint a lehetőségek</a:t>
            </a:r>
            <a:r>
              <a:rPr lang="hu-HU" dirty="0"/>
              <a:t> (ez nem minden szektorban van így!) </a:t>
            </a:r>
          </a:p>
          <a:p>
            <a:pPr marL="139700" lvl="0" indent="0">
              <a:buNone/>
            </a:pPr>
            <a:endParaRPr lang="hu-HU" dirty="0"/>
          </a:p>
          <a:p>
            <a:pPr lvl="0"/>
            <a:r>
              <a:rPr lang="hu-HU" dirty="0"/>
              <a:t>Az MI oktatásba történő bevezetése/használata </a:t>
            </a:r>
            <a:r>
              <a:rPr lang="hu-HU" b="1" dirty="0">
                <a:solidFill>
                  <a:srgbClr val="FF0000"/>
                </a:solidFill>
              </a:rPr>
              <a:t>az oktatásirányítás által (jelenleg) nem teljes mértékben kontrollált</a:t>
            </a:r>
            <a:r>
              <a:rPr lang="hu-HU" dirty="0"/>
              <a:t> </a:t>
            </a:r>
          </a:p>
          <a:p>
            <a:pPr>
              <a:spcBef>
                <a:spcPts val="1600"/>
              </a:spcBef>
              <a:buSzPts val="1400"/>
              <a:buFont typeface="Montserrat"/>
              <a:buChar char="◆"/>
            </a:pPr>
            <a:endParaRPr lang="hu-HU" dirty="0"/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SzPts val="1400"/>
              <a:buFont typeface="Montserrat"/>
              <a:buChar char="◆"/>
            </a:pP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893961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0" name="Google Shape;1880;p53"/>
          <p:cNvPicPr preferRelativeResize="0"/>
          <p:nvPr/>
        </p:nvPicPr>
        <p:blipFill rotWithShape="1">
          <a:blip r:embed="rId3">
            <a:alphaModFix/>
          </a:blip>
          <a:srcRect l="24331" t="5721" r="23342" b="4591"/>
          <a:stretch/>
        </p:blipFill>
        <p:spPr>
          <a:xfrm rot="2268302">
            <a:off x="6219637" y="2590174"/>
            <a:ext cx="1857374" cy="1790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1" name="Google Shape;1881;p53"/>
          <p:cNvPicPr preferRelativeResize="0"/>
          <p:nvPr/>
        </p:nvPicPr>
        <p:blipFill rotWithShape="1">
          <a:blip r:embed="rId4">
            <a:alphaModFix/>
          </a:blip>
          <a:srcRect l="15236" r="10474"/>
          <a:stretch/>
        </p:blipFill>
        <p:spPr>
          <a:xfrm rot="-8866461">
            <a:off x="7184037" y="1883943"/>
            <a:ext cx="1535572" cy="1375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2" name="Google Shape;1882;p53"/>
          <p:cNvPicPr preferRelativeResize="0"/>
          <p:nvPr/>
        </p:nvPicPr>
        <p:blipFill rotWithShape="1">
          <a:blip r:embed="rId5">
            <a:alphaModFix/>
          </a:blip>
          <a:srcRect l="22009" r="18455"/>
          <a:stretch/>
        </p:blipFill>
        <p:spPr>
          <a:xfrm rot="1203246">
            <a:off x="5673206" y="1367046"/>
            <a:ext cx="1115441" cy="1053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3" name="Google Shape;1883;p53"/>
          <p:cNvPicPr preferRelativeResize="0"/>
          <p:nvPr/>
        </p:nvPicPr>
        <p:blipFill rotWithShape="1">
          <a:blip r:embed="rId6">
            <a:alphaModFix/>
          </a:blip>
          <a:srcRect l="18647" t="7960" r="8852" b="8336"/>
          <a:stretch/>
        </p:blipFill>
        <p:spPr>
          <a:xfrm rot="-1406513">
            <a:off x="5702975" y="2492002"/>
            <a:ext cx="1175233" cy="763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4" name="Google Shape;1884;p53"/>
          <p:cNvPicPr preferRelativeResize="0"/>
          <p:nvPr/>
        </p:nvPicPr>
        <p:blipFill rotWithShape="1">
          <a:blip r:embed="rId7">
            <a:alphaModFix/>
          </a:blip>
          <a:srcRect l="25537" t="7152" r="23467" b="5838"/>
          <a:stretch/>
        </p:blipFill>
        <p:spPr>
          <a:xfrm>
            <a:off x="6634726" y="778425"/>
            <a:ext cx="1671077" cy="1603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9" name="Google Shape;1869;p53"/>
          <p:cNvSpPr txBox="1">
            <a:spLocks noGrp="1"/>
          </p:cNvSpPr>
          <p:nvPr>
            <p:ph type="title"/>
          </p:nvPr>
        </p:nvSpPr>
        <p:spPr>
          <a:xfrm>
            <a:off x="727541" y="242102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hu-HU" dirty="0"/>
              <a:t>Az oktatás speciális helyzete</a:t>
            </a:r>
            <a:endParaRPr dirty="0"/>
          </a:p>
        </p:txBody>
      </p:sp>
      <p:sp>
        <p:nvSpPr>
          <p:cNvPr id="1870" name="Google Shape;1870;p53"/>
          <p:cNvSpPr txBox="1">
            <a:spLocks noGrp="1"/>
          </p:cNvSpPr>
          <p:nvPr>
            <p:ph type="subTitle" idx="1"/>
          </p:nvPr>
        </p:nvSpPr>
        <p:spPr>
          <a:xfrm>
            <a:off x="345445" y="1207748"/>
            <a:ext cx="5527675" cy="32153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>
              <a:buNone/>
            </a:pPr>
            <a:r>
              <a:rPr lang="hu-HU" b="1" dirty="0">
                <a:solidFill>
                  <a:srgbClr val="FF0000"/>
                </a:solidFill>
              </a:rPr>
              <a:t>Konkrét veszély:</a:t>
            </a:r>
          </a:p>
          <a:p>
            <a:pPr marL="139700" indent="0">
              <a:buNone/>
            </a:pPr>
            <a:endParaRPr lang="hu-HU" dirty="0"/>
          </a:p>
          <a:p>
            <a:pPr lvl="0"/>
            <a:r>
              <a:rPr lang="hu-HU" dirty="0"/>
              <a:t>„A diák által használt MI-alkalmazás megoldott feladatsorát a tanár által használt MI-alkalmazás javítja ki” </a:t>
            </a:r>
          </a:p>
          <a:p>
            <a:pPr marL="139700" lvl="0" indent="0">
              <a:buNone/>
            </a:pPr>
            <a:endParaRPr lang="hu-HU" dirty="0"/>
          </a:p>
          <a:p>
            <a:pPr marL="139700" lvl="0" indent="0">
              <a:buNone/>
            </a:pPr>
            <a:r>
              <a:rPr lang="hu-HU" dirty="0"/>
              <a:t>Amennyiben ez történik, </a:t>
            </a:r>
            <a:r>
              <a:rPr lang="hu-HU" b="1" dirty="0">
                <a:solidFill>
                  <a:srgbClr val="FF0000"/>
                </a:solidFill>
              </a:rPr>
              <a:t>a tudás duplán NEM </a:t>
            </a:r>
            <a:r>
              <a:rPr lang="hu-HU" b="1" dirty="0" err="1">
                <a:solidFill>
                  <a:srgbClr val="FF0000"/>
                </a:solidFill>
              </a:rPr>
              <a:t>valid</a:t>
            </a:r>
            <a:r>
              <a:rPr lang="hu-HU" dirty="0"/>
              <a:t> (</a:t>
            </a:r>
            <a:r>
              <a:rPr lang="hu-HU" dirty="0" err="1"/>
              <a:t>validálás</a:t>
            </a:r>
            <a:r>
              <a:rPr lang="hu-HU" dirty="0"/>
              <a:t> = érvényesség vizsgálata) </a:t>
            </a:r>
          </a:p>
          <a:p>
            <a:pPr>
              <a:spcBef>
                <a:spcPts val="1600"/>
              </a:spcBef>
              <a:buSzPts val="1400"/>
              <a:buFont typeface="Montserrat"/>
              <a:buChar char="◆"/>
            </a:pPr>
            <a:endParaRPr lang="hu-HU" dirty="0"/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SzPts val="1400"/>
              <a:buFont typeface="Montserrat"/>
              <a:buChar char="◆"/>
            </a:pP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3568655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rtificial Intelligence (AI) Technology Consulting by Slidesgo">
  <a:themeElements>
    <a:clrScheme name="Simple Light">
      <a:dk1>
        <a:srgbClr val="FFFFFF"/>
      </a:dk1>
      <a:lt1>
        <a:srgbClr val="032138"/>
      </a:lt1>
      <a:dk2>
        <a:srgbClr val="6995D9"/>
      </a:dk2>
      <a:lt2>
        <a:srgbClr val="002E8A"/>
      </a:lt2>
      <a:accent1>
        <a:srgbClr val="00FB87"/>
      </a:accent1>
      <a:accent2>
        <a:srgbClr val="00CCAC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f1534d6-a0f4-43a3-adc8-aa1820cfa88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4F3AC91F3E232249AE90D44AB2BAF76C" ma:contentTypeVersion="18" ma:contentTypeDescription="Új dokumentum létrehozása." ma:contentTypeScope="" ma:versionID="bc20c80a73082c3bb37a058b660ce213">
  <xsd:schema xmlns:xsd="http://www.w3.org/2001/XMLSchema" xmlns:xs="http://www.w3.org/2001/XMLSchema" xmlns:p="http://schemas.microsoft.com/office/2006/metadata/properties" xmlns:ns3="c165a8d9-f96e-413b-8c89-0ba4f7bea283" xmlns:ns4="3f1534d6-a0f4-43a3-adc8-aa1820cfa888" targetNamespace="http://schemas.microsoft.com/office/2006/metadata/properties" ma:root="true" ma:fieldsID="87adb3975d72fb49d8e2cb8fefeeec71" ns3:_="" ns4:_="">
    <xsd:import namespace="c165a8d9-f96e-413b-8c89-0ba4f7bea283"/>
    <xsd:import namespace="3f1534d6-a0f4-43a3-adc8-aa1820cfa888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LengthInSeconds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MediaServiceObjectDetectorVersions" minOccurs="0"/>
                <xsd:element ref="ns4:_activity" minOccurs="0"/>
                <xsd:element ref="ns4:MediaServiceSearchProperties" minOccurs="0"/>
                <xsd:element ref="ns4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65a8d9-f96e-413b-8c89-0ba4f7bea28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Résztvevők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Megosztva részletekkel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Megosztási tipp kivonata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1534d6-a0f4-43a3-adc8-aa1820cfa88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23" nillable="true" ma:displayName="_activity" ma:hidden="true" ma:internalName="_activity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5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1347F70-70F0-431A-984E-EA8025DC94D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DEFBC93-F7D5-464B-A2D1-EB846156E53C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purl.org/dc/terms/"/>
    <ds:schemaRef ds:uri="http://purl.org/dc/elements/1.1/"/>
    <ds:schemaRef ds:uri="3f1534d6-a0f4-43a3-adc8-aa1820cfa888"/>
    <ds:schemaRef ds:uri="c165a8d9-f96e-413b-8c89-0ba4f7bea28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EA44031-75FD-4CE4-B818-D9B6C7CF31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65a8d9-f96e-413b-8c89-0ba4f7bea283"/>
    <ds:schemaRef ds:uri="3f1534d6-a0f4-43a3-adc8-aa1820cfa8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1880</TotalTime>
  <Words>2090</Words>
  <Application>Microsoft Office PowerPoint</Application>
  <PresentationFormat>Diavetítés a képernyőre (16:9 oldalarány)</PresentationFormat>
  <Paragraphs>272</Paragraphs>
  <Slides>52</Slides>
  <Notes>51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52</vt:i4>
      </vt:variant>
    </vt:vector>
  </HeadingPairs>
  <TitlesOfParts>
    <vt:vector size="58" baseType="lpstr">
      <vt:lpstr>Arial</vt:lpstr>
      <vt:lpstr>Montserrat Black</vt:lpstr>
      <vt:lpstr>Anaheim</vt:lpstr>
      <vt:lpstr>Bebas Neue</vt:lpstr>
      <vt:lpstr>Montserrat</vt:lpstr>
      <vt:lpstr>Artificial Intelligence (AI) Technology Consulting by Slidesgo</vt:lpstr>
      <vt:lpstr>A MESTERSÉGES INTELLIGENCIA (MI) ALKALMAZÁSA A SZAKKÉPZÉSBEN  </vt:lpstr>
      <vt:lpstr>01</vt:lpstr>
      <vt:lpstr>A prezentáció tartalma</vt:lpstr>
      <vt:lpstr>Az MI használata ágazati kitekintésben</vt:lpstr>
      <vt:lpstr>A jogszabály indoklása</vt:lpstr>
      <vt:lpstr>A jogszabályban megnevezett ágazatok </vt:lpstr>
      <vt:lpstr>A jogszabály által megjelölt veszélyek</vt:lpstr>
      <vt:lpstr>Az oktatás speciális helyzete</vt:lpstr>
      <vt:lpstr>Az oktatás speciális helyzete</vt:lpstr>
      <vt:lpstr>Tanulási produktum vs. tanulási eredmény</vt:lpstr>
      <vt:lpstr>Empirikus kutatás – konkrét példa az MI szakképzésben történő megjelenésére </vt:lpstr>
      <vt:lpstr>Az MI iskolai használata a gyakorlatban – empirikus kutatás</vt:lpstr>
      <vt:lpstr>Az MI iskolai használata a gyakorlatban – empirikus kutatás</vt:lpstr>
      <vt:lpstr>Az MI iskolai használata a gyakorlatban – empirikus kutatás következtetése</vt:lpstr>
      <vt:lpstr>KÉRDÉS</vt:lpstr>
      <vt:lpstr> A kérdés megválaszolásához szükséges a mesterséges intelligencia definiálása </vt:lpstr>
      <vt:lpstr>Az MI általános jellemzője</vt:lpstr>
      <vt:lpstr>Területek, amelyekben az MI meghaladja az emberi képességeket</vt:lpstr>
      <vt:lpstr>Területek, amelyekben az MI NEM haladja meg az emberi képességeket</vt:lpstr>
      <vt:lpstr>   A fentiek alapján tegyük fel a kérdést: bármilyen kontextusban lehet-e hivatkozási alap az MI válasza?</vt:lpstr>
      <vt:lpstr>Tévedhet-e az MI?</vt:lpstr>
      <vt:lpstr>Tévedhet-e az MI?</vt:lpstr>
      <vt:lpstr>A kérdés helyesen:</vt:lpstr>
      <vt:lpstr>A válasz:  az MI megjelenésével párhuzamosan új kompetencia kategóriák jelentek meg:  </vt:lpstr>
      <vt:lpstr>A fenti definíció alapján:</vt:lpstr>
      <vt:lpstr>Az MI nem támogatja a tanulási folyamatot (sőt, árt!), ha az MI használat az oktató tudtán kívül valósul meg.</vt:lpstr>
      <vt:lpstr>„Ha valamit nem tudsz megakadályozni, állj az élére”</vt:lpstr>
      <vt:lpstr>   Az oktatási folyamat támogatásának kategóriái </vt:lpstr>
      <vt:lpstr>Milyen területen használható az oktatában az MI?</vt:lpstr>
      <vt:lpstr>Lehetséges válaszok – szabályozás</vt:lpstr>
      <vt:lpstr>Hogyan illeszkedik az MI a modern oktatásmódszertani irányzatokhoz?</vt:lpstr>
      <vt:lpstr>Az MI etikai alapjainak és pedagógiai érintkezési pontjainak áttekintése – konnektivizmus</vt:lpstr>
      <vt:lpstr>Az MI etikai alapjainak és pedagógiai érintkezési pontjainak áttekintése – tanulási módok jellemzői</vt:lpstr>
      <vt:lpstr>Az MI etikai alapjainak és pedagógiai érintkezési pontjainak áttekintése – tanulási módok jellemzői</vt:lpstr>
      <vt:lpstr>Konklúzió</vt:lpstr>
      <vt:lpstr>    MEGOLDÁS?</vt:lpstr>
      <vt:lpstr>Hogyan támogathatja az MI tanulási folyamatot?</vt:lpstr>
      <vt:lpstr>Tovűbbi lehetséges megoldás – szabályozás és módszertani segítség</vt:lpstr>
      <vt:lpstr>Lehetséges válaszok – szabályozás </vt:lpstr>
      <vt:lpstr>Lehetséges válaszok – szabályozás </vt:lpstr>
      <vt:lpstr>Lehetséges válaszok – szabályozás</vt:lpstr>
      <vt:lpstr>Műfaji lehatárolás</vt:lpstr>
      <vt:lpstr>A kezdeti stádiumban vagyunk</vt:lpstr>
      <vt:lpstr>Lehetséges válaszok – szabályozás</vt:lpstr>
      <vt:lpstr>GDPR</vt:lpstr>
      <vt:lpstr>Az MI és a szerzői jog</vt:lpstr>
      <vt:lpstr>Az MI és a szerzői jog</vt:lpstr>
      <vt:lpstr>Az MI és a szerzői jog</vt:lpstr>
      <vt:lpstr>Az MI hatása az emberi kapcsolatokra az oktatásban </vt:lpstr>
      <vt:lpstr>Az MI alkalmazásának általános elvei </vt:lpstr>
      <vt:lpstr>Kérdések</vt:lpstr>
      <vt:lpstr>KÖSZÖNÖM A FIGYELMET!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MESTERSÉGES INTELLIGENCIA (MI) ALKALMAZÁSA A SZAKKÉPZÉSBEN  Az MI etikai alapjainak és pedagógiai érintkezési pontjainak áttekintése</dc:title>
  <dc:creator>Burger Emma</dc:creator>
  <cp:lastModifiedBy>Halász József</cp:lastModifiedBy>
  <cp:revision>50</cp:revision>
  <dcterms:modified xsi:type="dcterms:W3CDTF">2026-03-24T08:41:19Z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0x0101004F3AC91F3E232249AE90D44AB2BAF76C</vt:lpwstr>
  </property>
</Properties>
</file>