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ter" panose="020B0604020202020204" charset="0"/>
      <p:regular r:id="rId16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223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474595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Tolómérő típusok és alkalmazásuk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30327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tolómérők nélkülözhetetlen precíziós mérőeszközök a műszaki gyakorlatban. Különböző típusaik specifikus mérési feladatokra optimalizáltak, a mindennapi barkácsolástól az ipari finommechanikáig.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661" y="564594"/>
            <a:ext cx="5390198" cy="673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Zsebtolómérő</a:t>
            </a:r>
            <a:endParaRPr lang="en-US" sz="4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61" y="1777127"/>
            <a:ext cx="6346031" cy="63460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3327" y="1751409"/>
            <a:ext cx="3264813" cy="404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Hordozható precizitás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7573327" y="2360890"/>
            <a:ext cx="6346031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Kompakt, hordozható tolómérő, kisebb méretek gyors ellenőrzésére alkalmas. Ideális barkácsolásnál, terepen végzett méréseknél vagy gyors műhelyi ellenőrzésekhez, ahol a mobilitás kulcsfontosságú.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573327" y="3906322"/>
            <a:ext cx="6346031" cy="1201222"/>
          </a:xfrm>
          <a:prstGeom prst="roundRect">
            <a:avLst>
              <a:gd name="adj" fmla="val 7180"/>
            </a:avLst>
          </a:prstGeom>
          <a:solidFill>
            <a:srgbClr val="B3E5FF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591" y="4219456"/>
            <a:ext cx="256580" cy="2052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40435" y="4162901"/>
            <a:ext cx="5473660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Mérettartomány általában 0-150 mm, pontosság ±0,1 mm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769281"/>
            <a:ext cx="6259711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Mélységmérő tolómérő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5080516"/>
            <a:ext cx="345650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Mélység mérés szakértője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58867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Hornyok, furatok mélységének pontos mérésére szolgál, például gépalkatrészek mélyedéseinek ellenőrzésénél. A speciális mérőrúd függőleges beállítása garantálja a pontos eredményt.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56963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Elengedhetetlen eszköz a gépiparban, ahol a furat mélységek kritikus méretparaméterek. A mérőrúd finomállítása lehetővé teszi a tized milliméter pontosságú mérést is.</a:t>
            </a:r>
            <a:endParaRPr lang="en-US" sz="1750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84B8D2F-F6F3-4EF8-88AC-884B75351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934" y="360491"/>
            <a:ext cx="4829849" cy="49060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7937" y="501253"/>
            <a:ext cx="4785122" cy="598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Fogmérő tolómérő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637937" y="1554956"/>
            <a:ext cx="2871073" cy="358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Speciális alkalmazás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637937" y="2095976"/>
            <a:ext cx="5765006" cy="58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Különleges pofákkal a fogak, bordák vagy fogazott alkatrészek külső méretének mérésére használják.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37937" y="2843093"/>
            <a:ext cx="5765006" cy="291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Fogaskerekek modul mérése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7937" y="3198376"/>
            <a:ext cx="5765006" cy="291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Bordázott felületek ellenőrzése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37937" y="3553658"/>
            <a:ext cx="5765006" cy="291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Menetek külső átmérője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7937" y="3908941"/>
            <a:ext cx="5765006" cy="291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Profilok osztástávolsága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5143" y="1536621"/>
            <a:ext cx="7144822" cy="291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endParaRPr lang="en-US" sz="14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023" y="1044059"/>
            <a:ext cx="7144822" cy="63129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4698" y="477857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hu-HU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Magasságmérő</a:t>
            </a: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tolómérő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5086" y="4816443"/>
            <a:ext cx="4196358" cy="2610088"/>
          </a:xfrm>
          <a:prstGeom prst="roundRect">
            <a:avLst>
              <a:gd name="adj" fmla="val 365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028224" y="500395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7EBD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5191006"/>
            <a:ext cx="306110" cy="3061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28224" y="59112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Stabil alap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1028224" y="6419374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széles talp biztosítja a stabilitást sík felületeken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216962" y="4769525"/>
            <a:ext cx="4196358" cy="2610088"/>
          </a:xfrm>
          <a:prstGeom prst="roundRect">
            <a:avLst>
              <a:gd name="adj" fmla="val 365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5451396" y="500395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7EBD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562" y="5191006"/>
            <a:ext cx="306110" cy="30611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51396" y="59112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Lépcsők mérése</a:t>
            </a:r>
            <a:endParaRPr lang="en-US" sz="2300" dirty="0"/>
          </a:p>
        </p:txBody>
      </p:sp>
      <p:sp>
        <p:nvSpPr>
          <p:cNvPr id="13" name="Text 8"/>
          <p:cNvSpPr/>
          <p:nvPr/>
        </p:nvSpPr>
        <p:spPr>
          <a:xfrm>
            <a:off x="5451396" y="6419374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Ideális lépcsőzetes gépalkatrészek magasságához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9640133" y="4769525"/>
            <a:ext cx="4196358" cy="2610088"/>
          </a:xfrm>
          <a:prstGeom prst="roundRect">
            <a:avLst>
              <a:gd name="adj" fmla="val 365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9874568" y="500395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7EBD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5191006"/>
            <a:ext cx="306110" cy="30611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874568" y="59112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Pontos pozicionálás</a:t>
            </a:r>
            <a:endParaRPr lang="en-US" sz="2300" dirty="0"/>
          </a:p>
        </p:txBody>
      </p:sp>
      <p:sp>
        <p:nvSpPr>
          <p:cNvPr id="18" name="Text 12"/>
          <p:cNvSpPr/>
          <p:nvPr/>
        </p:nvSpPr>
        <p:spPr>
          <a:xfrm>
            <a:off x="9874568" y="6419374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talp megakadályozza a mérés közbeni elmozdulást</a:t>
            </a:r>
            <a:endParaRPr lang="en-US" sz="1750" dirty="0"/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FDB0BB1F-DFAC-4EC4-8D2E-C3098CFF7B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629" y="311938"/>
            <a:ext cx="1924319" cy="38867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957" y="479227"/>
            <a:ext cx="6628448" cy="571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Furat középpont mérő tolómérő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57" y="1508284"/>
            <a:ext cx="7184469" cy="71844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7100" y="1486495"/>
            <a:ext cx="2744867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Precíz pozicionálás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227100" y="2003703"/>
            <a:ext cx="5800844" cy="557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Furatok középpontjának és távolságának pontos meghatározására használják, például szerelési pontosság ellenőrzésénél.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8488442" y="2757368"/>
            <a:ext cx="5539502" cy="557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furatok közötti távolság mérése kritikus lehet a szerelhetőség szempontjából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8227100" y="2757368"/>
            <a:ext cx="22860" cy="557689"/>
          </a:xfrm>
          <a:prstGeom prst="rect">
            <a:avLst/>
          </a:prstGeom>
          <a:solidFill>
            <a:srgbClr val="007EBD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21043" y="4599980"/>
            <a:ext cx="6786324" cy="675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Hornyos egycsőrű tolómérő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721043" y="5584865"/>
            <a:ext cx="6491168" cy="1907858"/>
          </a:xfrm>
          <a:prstGeom prst="roundRect">
            <a:avLst>
              <a:gd name="adj" fmla="val 575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98183" y="5584865"/>
            <a:ext cx="91440" cy="1907858"/>
          </a:xfrm>
          <a:prstGeom prst="roundRect">
            <a:avLst>
              <a:gd name="adj" fmla="val 94635"/>
            </a:avLst>
          </a:prstGeom>
          <a:solidFill>
            <a:srgbClr val="007EBD"/>
          </a:solidFill>
          <a:ln/>
        </p:spPr>
      </p:sp>
      <p:sp>
        <p:nvSpPr>
          <p:cNvPr id="6" name="Text 3"/>
          <p:cNvSpPr/>
          <p:nvPr/>
        </p:nvSpPr>
        <p:spPr>
          <a:xfrm>
            <a:off x="1018461" y="5813703"/>
            <a:ext cx="3304937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Egyszerűsített konstrukció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018461" y="6275189"/>
            <a:ext cx="5964912" cy="988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Egyetlen mérőpofával, hornyok és mélyedések mérésére alkalmas, egyszerűbb szerkezetű alkatrészekhez. A kisebb tömeg gyorsabb munkát tesz lehetővé.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418189" y="5584865"/>
            <a:ext cx="6491168" cy="1907858"/>
          </a:xfrm>
          <a:prstGeom prst="roundRect">
            <a:avLst>
              <a:gd name="adj" fmla="val 575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95329" y="5584865"/>
            <a:ext cx="91440" cy="1907858"/>
          </a:xfrm>
          <a:prstGeom prst="roundRect">
            <a:avLst>
              <a:gd name="adj" fmla="val 94635"/>
            </a:avLst>
          </a:prstGeom>
          <a:solidFill>
            <a:srgbClr val="007EBD"/>
          </a:solidFill>
          <a:ln/>
        </p:spPr>
      </p:sp>
      <p:sp>
        <p:nvSpPr>
          <p:cNvPr id="10" name="Text 7"/>
          <p:cNvSpPr/>
          <p:nvPr/>
        </p:nvSpPr>
        <p:spPr>
          <a:xfrm>
            <a:off x="7715607" y="5813703"/>
            <a:ext cx="2706886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Tipikus alkalmazások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7715607" y="6275189"/>
            <a:ext cx="5964912" cy="988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Keskeny hornyok szélessége, bevágások mélysége, csapok átmérője - mindez egyetlen mérőpofával, ahol a kétcsőrű változat túl nagy lenne.</a:t>
            </a:r>
            <a:endParaRPr lang="en-US" sz="1600" dirty="0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3D922F08-930C-4005-AF26-B10853173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467" y="927354"/>
            <a:ext cx="5058481" cy="40105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661" y="564594"/>
            <a:ext cx="5390198" cy="673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Digitális tolómérő</a:t>
            </a:r>
            <a:endParaRPr lang="en-US" sz="4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61" y="1777127"/>
            <a:ext cx="6346031" cy="63460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3327" y="1751409"/>
            <a:ext cx="3234095" cy="404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Modern technológia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7573327" y="2360890"/>
            <a:ext cx="6346031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LCD kijelzős, gyors és pontos leolvasást biztosító tolómérő, széles körben használják ipari és műhelyi mérésekhez.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573327" y="3249097"/>
            <a:ext cx="461963" cy="461963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40554" y="3319582"/>
            <a:ext cx="2695099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Azonnali leolvasás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240554" y="3861792"/>
            <a:ext cx="56788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Digitális kijelző, nincs szükség interpolációra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573327" y="4601051"/>
            <a:ext cx="461963" cy="461963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40554" y="4671536"/>
            <a:ext cx="2695099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Nullázható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8240554" y="5213747"/>
            <a:ext cx="56788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Relatív mérések egyetlen gombnyomással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573327" y="5953006"/>
            <a:ext cx="461963" cy="461963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240554" y="6023491"/>
            <a:ext cx="2796302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Váltható mértékegység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8240554" y="6565702"/>
            <a:ext cx="56788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mm/inch átváltás automatikusan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>
            <a:extLst>
              <a:ext uri="{FF2B5EF4-FFF2-40B4-BE49-F238E27FC236}">
                <a16:creationId xmlns:a16="http://schemas.microsoft.com/office/drawing/2014/main" id="{170741C1-057C-483A-8396-17ADD00DCB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66" r="6532"/>
          <a:stretch/>
        </p:blipFill>
        <p:spPr>
          <a:xfrm rot="20109506">
            <a:off x="1845414" y="694260"/>
            <a:ext cx="3267806" cy="30859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6519" y="3331369"/>
            <a:ext cx="7295317" cy="681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Analóg és mérőórás tolómérő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726519" y="4531400"/>
            <a:ext cx="3269694" cy="408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Nóniusz tolómérő</a:t>
            </a:r>
            <a:endParaRPr lang="en-US" sz="2550" dirty="0"/>
          </a:p>
        </p:txBody>
      </p:sp>
      <p:sp>
        <p:nvSpPr>
          <p:cNvPr id="5" name="Text 2"/>
          <p:cNvSpPr/>
          <p:nvPr/>
        </p:nvSpPr>
        <p:spPr>
          <a:xfrm>
            <a:off x="726519" y="5147548"/>
            <a:ext cx="6335435" cy="996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Hagyományos, precíziós méréshez kifejlesztett klasszikus eszköz. A nóniusz skála segítségével 0,02-0,05 mm pontosság érhető el mechanikus úton.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26519" y="6377583"/>
            <a:ext cx="6335435" cy="882015"/>
          </a:xfrm>
          <a:prstGeom prst="roundRect">
            <a:avLst>
              <a:gd name="adj" fmla="val 9886"/>
            </a:avLst>
          </a:prstGeom>
          <a:solidFill>
            <a:srgbClr val="B3E5FF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45" y="6691432"/>
            <a:ext cx="259437" cy="207526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55BEEC88-DA71-42DE-8FC0-8F97A5313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7234" y="-13454"/>
            <a:ext cx="5268060" cy="49155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01008" y="6636901"/>
            <a:ext cx="545342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Áramforrás nem szükséges, megbízható és tartós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7576066" y="4531400"/>
            <a:ext cx="3269694" cy="408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Mérőórás tolómérő</a:t>
            </a:r>
            <a:endParaRPr lang="en-US" sz="2550" dirty="0"/>
          </a:p>
        </p:txBody>
      </p:sp>
      <p:sp>
        <p:nvSpPr>
          <p:cNvPr id="10" name="Text 6"/>
          <p:cNvSpPr/>
          <p:nvPr/>
        </p:nvSpPr>
        <p:spPr>
          <a:xfrm>
            <a:off x="7576066" y="5147548"/>
            <a:ext cx="6335435" cy="996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Fogaskerekes áttétellel nagy pontosságú leolvasást biztosít, például finommechanikában. A mérőóra mutatója folyamatosan jelzi a pofák elmozdulását.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576066" y="6377583"/>
            <a:ext cx="6335435" cy="882015"/>
          </a:xfrm>
          <a:prstGeom prst="roundRect">
            <a:avLst>
              <a:gd name="adj" fmla="val 9886"/>
            </a:avLst>
          </a:prstGeom>
          <a:solidFill>
            <a:srgbClr val="B3E5FF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592" y="6691432"/>
            <a:ext cx="259437" cy="20752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50555" y="6636901"/>
            <a:ext cx="545342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Különösen hasznos összehasonlító méréseknél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Office PowerPoint</Application>
  <PresentationFormat>Egyéni</PresentationFormat>
  <Paragraphs>58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Petrona Bold</vt:lpstr>
      <vt:lpstr>Arial</vt:lpstr>
      <vt:lpstr>Inter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Csécsei Judit</cp:lastModifiedBy>
  <cp:revision>2</cp:revision>
  <dcterms:created xsi:type="dcterms:W3CDTF">2025-12-20T16:41:34Z</dcterms:created>
  <dcterms:modified xsi:type="dcterms:W3CDTF">2025-12-20T16:51:47Z</dcterms:modified>
</cp:coreProperties>
</file>